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80.xml" ContentType="application/vnd.openxmlformats-officedocument.presentationml.tags+xml"/>
  <Override PartName="/ppt/tags/tag181.xml" ContentType="application/vnd.openxmlformats-officedocument.presentationml.tags+xml"/>
  <Override PartName="/ppt/notesSlides/notesSlide3.xml" ContentType="application/vnd.openxmlformats-officedocument.presentationml.notesSlide+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7"/>
  </p:notesMasterIdLst>
  <p:handoutMasterIdLst>
    <p:handoutMasterId r:id="rId58"/>
  </p:handoutMasterIdLst>
  <p:sldIdLst>
    <p:sldId id="409" r:id="rId2"/>
    <p:sldId id="450" r:id="rId3"/>
    <p:sldId id="750" r:id="rId4"/>
    <p:sldId id="1055" r:id="rId5"/>
    <p:sldId id="560" r:id="rId6"/>
    <p:sldId id="998" r:id="rId7"/>
    <p:sldId id="1048" r:id="rId8"/>
    <p:sldId id="1050" r:id="rId9"/>
    <p:sldId id="1107" r:id="rId10"/>
    <p:sldId id="1049" r:id="rId11"/>
    <p:sldId id="561" r:id="rId12"/>
    <p:sldId id="1051" r:id="rId13"/>
    <p:sldId id="1052" r:id="rId14"/>
    <p:sldId id="1053" r:id="rId15"/>
    <p:sldId id="1054" r:id="rId16"/>
    <p:sldId id="562" r:id="rId17"/>
    <p:sldId id="626" r:id="rId18"/>
    <p:sldId id="1056" r:id="rId19"/>
    <p:sldId id="906" r:id="rId20"/>
    <p:sldId id="800" r:id="rId21"/>
    <p:sldId id="957" r:id="rId22"/>
    <p:sldId id="803" r:id="rId23"/>
    <p:sldId id="802" r:id="rId24"/>
    <p:sldId id="844" r:id="rId25"/>
    <p:sldId id="845" r:id="rId26"/>
    <p:sldId id="1057" r:id="rId27"/>
    <p:sldId id="1154" r:id="rId28"/>
    <p:sldId id="847" r:id="rId29"/>
    <p:sldId id="853" r:id="rId30"/>
    <p:sldId id="854" r:id="rId31"/>
    <p:sldId id="1109" r:id="rId32"/>
    <p:sldId id="850" r:id="rId33"/>
    <p:sldId id="958" r:id="rId34"/>
    <p:sldId id="959" r:id="rId35"/>
    <p:sldId id="795" r:id="rId36"/>
    <p:sldId id="856" r:id="rId37"/>
    <p:sldId id="568" r:id="rId38"/>
    <p:sldId id="575" r:id="rId39"/>
    <p:sldId id="629" r:id="rId40"/>
    <p:sldId id="635" r:id="rId41"/>
    <p:sldId id="996" r:id="rId42"/>
    <p:sldId id="1058" r:id="rId43"/>
    <p:sldId id="857" r:id="rId44"/>
    <p:sldId id="636" r:id="rId45"/>
    <p:sldId id="1060" r:id="rId46"/>
    <p:sldId id="860" r:id="rId47"/>
    <p:sldId id="642" r:id="rId48"/>
    <p:sldId id="643" r:id="rId49"/>
    <p:sldId id="798" r:id="rId50"/>
    <p:sldId id="962" r:id="rId51"/>
    <p:sldId id="1063" r:id="rId52"/>
    <p:sldId id="1064" r:id="rId53"/>
    <p:sldId id="630" r:id="rId54"/>
    <p:sldId id="862" r:id="rId55"/>
    <p:sldId id="410" r:id="rId56"/>
  </p:sldIdLst>
  <p:sldSz cx="12192000" cy="6858000"/>
  <p:notesSz cx="6858000" cy="9144000"/>
  <p:custDataLst>
    <p:tags r:id="rId5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97">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雨林木风" initials="雨" lastIdx="0" clrIdx="0"/>
  <p:cmAuthor id="0" name="yyyaogd@126.com" initials="y" lastIdx="0" clrIdx="0"/>
  <p:cmAuthor id="1" name="幸全" initials="幸全" lastIdx="0" clrIdx="0"/>
  <p:cmAuthor id="2" name="作者" initials="A" lastIdx="0" clrIdx="1"/>
  <p:cmAuthor id="3" name="admin" initials="a" lastIdx="0" clrIdx="0"/>
  <p:cmAuthor id="4" name="dell" initials="d" lastIdx="0" clrIdx="2"/>
  <p:cmAuthor id="5" name="Administrator" initials="A" lastIdx="0" clrIdx="4"/>
  <p:cmAuthor id="6" name="lenovo" initials="l" lastIdx="0"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778" autoAdjust="0"/>
    <p:restoredTop sz="94660"/>
  </p:normalViewPr>
  <p:slideViewPr>
    <p:cSldViewPr snapToGrid="0">
      <p:cViewPr varScale="1">
        <p:scale>
          <a:sx n="90" d="100"/>
          <a:sy n="90" d="100"/>
        </p:scale>
        <p:origin x="216" y="84"/>
      </p:cViewPr>
      <p:guideLst>
        <p:guide orient="horz" pos="2160"/>
        <p:guide pos="3897"/>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61"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gs" Target="tags/tag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latin typeface="微软雅黑" panose="020B0503020204020204" charset="-122"/>
              <a:ea typeface="微软雅黑"/>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latin typeface="微软雅黑" panose="020B0503020204020204" charset="-122"/>
                <a:ea typeface="微软雅黑"/>
              </a:rPr>
              <a:t>2021/1/27</a:t>
            </a:fld>
            <a:endParaRPr lang="zh-CN" altLang="en-US">
              <a:latin typeface="微软雅黑" panose="020B0503020204020204" charset="-122"/>
              <a:ea typeface="微软雅黑"/>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latin typeface="微软雅黑" panose="020B0503020204020204" charset="-122"/>
              <a:ea typeface="微软雅黑"/>
            </a:endParaRPr>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latin typeface="微软雅黑" panose="020B0503020204020204" charset="-122"/>
                <a:ea typeface="微软雅黑"/>
              </a:rPr>
              <a:t>‹#›</a:t>
            </a:fld>
            <a:endParaRPr lang="zh-CN" altLang="en-US">
              <a:latin typeface="微软雅黑" panose="020B0503020204020204" charset="-122"/>
              <a:ea typeface="微软雅黑"/>
            </a:endParaRPr>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微软雅黑" panose="020B0503020204020204" charset="-122"/>
                <a:ea typeface="微软雅黑"/>
              </a:defRPr>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微软雅黑" panose="020B0503020204020204" charset="-122"/>
                <a:ea typeface="微软雅黑"/>
              </a:defRPr>
            </a:lvl1pPr>
          </a:lstStyle>
          <a:p>
            <a:fld id="{1AC49D05-6128-4D0D-A32A-06A5E73B386C}" type="datetimeFigureOut">
              <a:rPr lang="zh-CN" altLang="en-US" smtClean="0"/>
              <a:t>2021/1/27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微软雅黑" panose="020B0503020204020204" charset="-122"/>
                <a:ea typeface="微软雅黑"/>
              </a:defRPr>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微软雅黑" panose="020B0503020204020204" charset="-122"/>
                <a:ea typeface="微软雅黑"/>
              </a:defRPr>
            </a:lvl1pPr>
          </a:lstStyle>
          <a:p>
            <a:fld id="{5849F42C-2DAE-424C-A4B8-3140182C3E9F}"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600" kern="1200">
        <a:solidFill>
          <a:schemeClr val="tx1"/>
        </a:solidFill>
        <a:latin typeface="微软雅黑" panose="020B0503020204020204" charset="-122"/>
        <a:ea typeface="微软雅黑"/>
        <a:cs typeface="+mn-cs"/>
      </a:defRPr>
    </a:lvl1pPr>
    <a:lvl2pPr marL="457200" algn="l" defTabSz="914400" rtl="0" eaLnBrk="1" latinLnBrk="0" hangingPunct="1">
      <a:defRPr sz="1200" kern="1200">
        <a:solidFill>
          <a:schemeClr val="tx1"/>
        </a:solidFill>
        <a:latin typeface="微软雅黑" panose="020B0503020204020204" charset="-122"/>
        <a:ea typeface="微软雅黑"/>
        <a:cs typeface="+mn-cs"/>
      </a:defRPr>
    </a:lvl2pPr>
    <a:lvl3pPr marL="914400" algn="l" defTabSz="914400" rtl="0" eaLnBrk="1" latinLnBrk="0" hangingPunct="1">
      <a:defRPr sz="1200" kern="1200">
        <a:solidFill>
          <a:schemeClr val="tx1"/>
        </a:solidFill>
        <a:latin typeface="微软雅黑" panose="020B0503020204020204" charset="-122"/>
        <a:ea typeface="微软雅黑"/>
        <a:cs typeface="+mn-cs"/>
      </a:defRPr>
    </a:lvl3pPr>
    <a:lvl4pPr marL="1371600" algn="l" defTabSz="914400" rtl="0" eaLnBrk="1" latinLnBrk="0" hangingPunct="1">
      <a:defRPr sz="1200" kern="1200">
        <a:solidFill>
          <a:schemeClr val="tx1"/>
        </a:solidFill>
        <a:latin typeface="微软雅黑" panose="020B0503020204020204" charset="-122"/>
        <a:ea typeface="微软雅黑"/>
        <a:cs typeface="+mn-cs"/>
      </a:defRPr>
    </a:lvl4pPr>
    <a:lvl5pPr marL="1828800" algn="l" defTabSz="914400" rtl="0" eaLnBrk="1" latinLnBrk="0" hangingPunct="1">
      <a:defRPr sz="1200" kern="1200">
        <a:solidFill>
          <a:schemeClr val="tx1"/>
        </a:solidFill>
        <a:latin typeface="微软雅黑" panose="020B0503020204020204" charset="-122"/>
        <a:ea typeface="微软雅黑"/>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幻灯片图像占位符 1"/>
          <p:cNvSpPr>
            <a:spLocks noGrp="1" noRot="1" noChangeAspect="1" noTextEdit="1"/>
          </p:cNvSpPr>
          <p:nvPr>
            <p:ph type="sldImg"/>
          </p:nvPr>
        </p:nvSpPr>
        <p:spPr>
          <a:ln>
            <a:miter/>
          </a:ln>
        </p:spPr>
      </p:sp>
      <p:sp>
        <p:nvSpPr>
          <p:cNvPr id="16386" name="备注占位符 2"/>
          <p:cNvSpPr>
            <a:spLocks noGrp="1"/>
          </p:cNvSpPr>
          <p:nvPr>
            <p:ph type="body" idx="1"/>
          </p:nvPr>
        </p:nvSpPr>
        <p:spPr>
          <a:solidFill>
            <a:srgbClr val="FFFFFF"/>
          </a:solidFill>
          <a:ln>
            <a:solidFill>
              <a:srgbClr val="000000"/>
            </a:solidFill>
            <a:miter/>
          </a:ln>
        </p:spPr>
        <p:txBody>
          <a:bodyPr wrap="square" lIns="91440" tIns="45720" rIns="91440" bIns="45720" anchor="t"/>
          <a:lstStyle/>
          <a:p>
            <a:pPr lvl="0" eaLnBrk="1" hangingPunct="1"/>
            <a:endParaRPr lang="zh-CN" altLang="en-US"/>
          </a:p>
        </p:txBody>
      </p:sp>
      <p:sp>
        <p:nvSpPr>
          <p:cNvPr id="16387" name="灯片编号占位符 3"/>
          <p:cNvSpPr txBox="1">
            <a:spLocks noGrp="1"/>
          </p:cNvSpP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a:t>35</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40</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tags" Target="../tags/tag15.xml"/><Relationship Id="rId13" Type="http://schemas.openxmlformats.org/officeDocument/2006/relationships/tags" Target="../tags/tag20.xml"/><Relationship Id="rId3" Type="http://schemas.openxmlformats.org/officeDocument/2006/relationships/tags" Target="../tags/tag10.xml"/><Relationship Id="rId7" Type="http://schemas.openxmlformats.org/officeDocument/2006/relationships/tags" Target="../tags/tag14.xml"/><Relationship Id="rId12" Type="http://schemas.openxmlformats.org/officeDocument/2006/relationships/tags" Target="../tags/tag19.xml"/><Relationship Id="rId17" Type="http://schemas.openxmlformats.org/officeDocument/2006/relationships/image" Target="../media/image3.png"/><Relationship Id="rId2" Type="http://schemas.openxmlformats.org/officeDocument/2006/relationships/tags" Target="../tags/tag9.xml"/><Relationship Id="rId16" Type="http://schemas.openxmlformats.org/officeDocument/2006/relationships/image" Target="../media/image2.png"/><Relationship Id="rId1" Type="http://schemas.openxmlformats.org/officeDocument/2006/relationships/tags" Target="../tags/tag8.xml"/><Relationship Id="rId6" Type="http://schemas.openxmlformats.org/officeDocument/2006/relationships/tags" Target="../tags/tag13.xml"/><Relationship Id="rId11" Type="http://schemas.openxmlformats.org/officeDocument/2006/relationships/tags" Target="../tags/tag18.xml"/><Relationship Id="rId5" Type="http://schemas.openxmlformats.org/officeDocument/2006/relationships/tags" Target="../tags/tag12.xml"/><Relationship Id="rId15" Type="http://schemas.openxmlformats.org/officeDocument/2006/relationships/image" Target="../media/image1.png"/><Relationship Id="rId10" Type="http://schemas.openxmlformats.org/officeDocument/2006/relationships/tags" Target="../tags/tag17.xml"/><Relationship Id="rId4" Type="http://schemas.openxmlformats.org/officeDocument/2006/relationships/tags" Target="../tags/tag11.xml"/><Relationship Id="rId9" Type="http://schemas.openxmlformats.org/officeDocument/2006/relationships/tags" Target="../tags/tag16.xml"/><Relationship Id="rId14"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8" Type="http://schemas.openxmlformats.org/officeDocument/2006/relationships/tags" Target="../tags/tag90.xml"/><Relationship Id="rId3" Type="http://schemas.openxmlformats.org/officeDocument/2006/relationships/tags" Target="../tags/tag85.xml"/><Relationship Id="rId7" Type="http://schemas.openxmlformats.org/officeDocument/2006/relationships/tags" Target="../tags/tag89.xml"/><Relationship Id="rId2" Type="http://schemas.openxmlformats.org/officeDocument/2006/relationships/tags" Target="../tags/tag84.xml"/><Relationship Id="rId1" Type="http://schemas.openxmlformats.org/officeDocument/2006/relationships/tags" Target="../tags/tag83.xml"/><Relationship Id="rId6" Type="http://schemas.openxmlformats.org/officeDocument/2006/relationships/tags" Target="../tags/tag88.xml"/><Relationship Id="rId11" Type="http://schemas.openxmlformats.org/officeDocument/2006/relationships/image" Target="../media/image5.png"/><Relationship Id="rId5" Type="http://schemas.openxmlformats.org/officeDocument/2006/relationships/tags" Target="../tags/tag87.xml"/><Relationship Id="rId10" Type="http://schemas.openxmlformats.org/officeDocument/2006/relationships/image" Target="../media/image4.png"/><Relationship Id="rId4" Type="http://schemas.openxmlformats.org/officeDocument/2006/relationships/tags" Target="../tags/tag86.xml"/><Relationship Id="rId9"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8" Type="http://schemas.openxmlformats.org/officeDocument/2006/relationships/tags" Target="../tags/tag98.xml"/><Relationship Id="rId13" Type="http://schemas.openxmlformats.org/officeDocument/2006/relationships/tags" Target="../tags/tag103.xml"/><Relationship Id="rId3" Type="http://schemas.openxmlformats.org/officeDocument/2006/relationships/tags" Target="../tags/tag93.xml"/><Relationship Id="rId7" Type="http://schemas.openxmlformats.org/officeDocument/2006/relationships/tags" Target="../tags/tag97.xml"/><Relationship Id="rId12" Type="http://schemas.openxmlformats.org/officeDocument/2006/relationships/tags" Target="../tags/tag102.xml"/><Relationship Id="rId17" Type="http://schemas.openxmlformats.org/officeDocument/2006/relationships/image" Target="../media/image3.png"/><Relationship Id="rId2" Type="http://schemas.openxmlformats.org/officeDocument/2006/relationships/tags" Target="../tags/tag92.xml"/><Relationship Id="rId16" Type="http://schemas.openxmlformats.org/officeDocument/2006/relationships/image" Target="../media/image2.png"/><Relationship Id="rId1" Type="http://schemas.openxmlformats.org/officeDocument/2006/relationships/tags" Target="../tags/tag91.xml"/><Relationship Id="rId6" Type="http://schemas.openxmlformats.org/officeDocument/2006/relationships/tags" Target="../tags/tag96.xml"/><Relationship Id="rId11" Type="http://schemas.openxmlformats.org/officeDocument/2006/relationships/tags" Target="../tags/tag101.xml"/><Relationship Id="rId5" Type="http://schemas.openxmlformats.org/officeDocument/2006/relationships/tags" Target="../tags/tag95.xml"/><Relationship Id="rId15" Type="http://schemas.openxmlformats.org/officeDocument/2006/relationships/image" Target="../media/image1.png"/><Relationship Id="rId10" Type="http://schemas.openxmlformats.org/officeDocument/2006/relationships/tags" Target="../tags/tag100.xml"/><Relationship Id="rId4" Type="http://schemas.openxmlformats.org/officeDocument/2006/relationships/tags" Target="../tags/tag94.xml"/><Relationship Id="rId9" Type="http://schemas.openxmlformats.org/officeDocument/2006/relationships/tags" Target="../tags/tag99.xml"/><Relationship Id="rId14"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slideMaster" Target="../slideMasters/slideMaster1.xml"/><Relationship Id="rId3" Type="http://schemas.openxmlformats.org/officeDocument/2006/relationships/tags" Target="../tags/tag106.xml"/><Relationship Id="rId7" Type="http://schemas.openxmlformats.org/officeDocument/2006/relationships/tags" Target="../tags/tag110.xml"/><Relationship Id="rId2" Type="http://schemas.openxmlformats.org/officeDocument/2006/relationships/tags" Target="../tags/tag105.xml"/><Relationship Id="rId1" Type="http://schemas.openxmlformats.org/officeDocument/2006/relationships/tags" Target="../tags/tag104.xml"/><Relationship Id="rId6" Type="http://schemas.openxmlformats.org/officeDocument/2006/relationships/tags" Target="../tags/tag109.xml"/><Relationship Id="rId5" Type="http://schemas.openxmlformats.org/officeDocument/2006/relationships/tags" Target="../tags/tag108.xml"/><Relationship Id="rId10" Type="http://schemas.openxmlformats.org/officeDocument/2006/relationships/image" Target="../media/image5.png"/><Relationship Id="rId4" Type="http://schemas.openxmlformats.org/officeDocument/2006/relationships/tags" Target="../tags/tag107.xml"/><Relationship Id="rId9" Type="http://schemas.openxmlformats.org/officeDocument/2006/relationships/image" Target="../media/image4.png"/></Relationships>
</file>

<file path=ppt/slideLayouts/_rels/slideLayout13.xml.rels><?xml version="1.0" encoding="UTF-8" standalone="yes"?>
<Relationships xmlns="http://schemas.openxmlformats.org/package/2006/relationships"><Relationship Id="rId8" Type="http://schemas.openxmlformats.org/officeDocument/2006/relationships/tags" Target="../tags/tag118.xml"/><Relationship Id="rId3" Type="http://schemas.openxmlformats.org/officeDocument/2006/relationships/tags" Target="../tags/tag113.xml"/><Relationship Id="rId7" Type="http://schemas.openxmlformats.org/officeDocument/2006/relationships/tags" Target="../tags/tag117.xml"/><Relationship Id="rId12" Type="http://schemas.openxmlformats.org/officeDocument/2006/relationships/image" Target="../media/image5.png"/><Relationship Id="rId2" Type="http://schemas.openxmlformats.org/officeDocument/2006/relationships/tags" Target="../tags/tag112.xml"/><Relationship Id="rId1" Type="http://schemas.openxmlformats.org/officeDocument/2006/relationships/tags" Target="../tags/tag111.xml"/><Relationship Id="rId6" Type="http://schemas.openxmlformats.org/officeDocument/2006/relationships/tags" Target="../tags/tag116.xml"/><Relationship Id="rId11" Type="http://schemas.openxmlformats.org/officeDocument/2006/relationships/image" Target="../media/image4.png"/><Relationship Id="rId5" Type="http://schemas.openxmlformats.org/officeDocument/2006/relationships/tags" Target="../tags/tag115.xml"/><Relationship Id="rId10" Type="http://schemas.openxmlformats.org/officeDocument/2006/relationships/slideMaster" Target="../slideMasters/slideMaster1.xml"/><Relationship Id="rId4" Type="http://schemas.openxmlformats.org/officeDocument/2006/relationships/tags" Target="../tags/tag114.xml"/><Relationship Id="rId9" Type="http://schemas.openxmlformats.org/officeDocument/2006/relationships/tags" Target="../tags/tag119.xml"/></Relationships>
</file>

<file path=ppt/slideLayouts/_rels/slideLayout14.xml.rels><?xml version="1.0" encoding="UTF-8" standalone="yes"?>
<Relationships xmlns="http://schemas.openxmlformats.org/package/2006/relationships"><Relationship Id="rId8" Type="http://schemas.openxmlformats.org/officeDocument/2006/relationships/tags" Target="../tags/tag127.xml"/><Relationship Id="rId13" Type="http://schemas.openxmlformats.org/officeDocument/2006/relationships/image" Target="../media/image5.png"/><Relationship Id="rId3" Type="http://schemas.openxmlformats.org/officeDocument/2006/relationships/tags" Target="../tags/tag122.xml"/><Relationship Id="rId7" Type="http://schemas.openxmlformats.org/officeDocument/2006/relationships/tags" Target="../tags/tag126.xml"/><Relationship Id="rId12" Type="http://schemas.openxmlformats.org/officeDocument/2006/relationships/image" Target="../media/image4.png"/><Relationship Id="rId2" Type="http://schemas.openxmlformats.org/officeDocument/2006/relationships/tags" Target="../tags/tag121.xml"/><Relationship Id="rId1" Type="http://schemas.openxmlformats.org/officeDocument/2006/relationships/tags" Target="../tags/tag120.xml"/><Relationship Id="rId6" Type="http://schemas.openxmlformats.org/officeDocument/2006/relationships/tags" Target="../tags/tag125.xml"/><Relationship Id="rId11" Type="http://schemas.openxmlformats.org/officeDocument/2006/relationships/slideMaster" Target="../slideMasters/slideMaster1.xml"/><Relationship Id="rId5" Type="http://schemas.openxmlformats.org/officeDocument/2006/relationships/tags" Target="../tags/tag124.xml"/><Relationship Id="rId10" Type="http://schemas.openxmlformats.org/officeDocument/2006/relationships/tags" Target="../tags/tag129.xml"/><Relationship Id="rId4" Type="http://schemas.openxmlformats.org/officeDocument/2006/relationships/tags" Target="../tags/tag123.xml"/><Relationship Id="rId9" Type="http://schemas.openxmlformats.org/officeDocument/2006/relationships/tags" Target="../tags/tag128.xml"/></Relationships>
</file>

<file path=ppt/slideLayouts/_rels/slideLayout15.xml.rels><?xml version="1.0" encoding="UTF-8" standalone="yes"?>
<Relationships xmlns="http://schemas.openxmlformats.org/package/2006/relationships"><Relationship Id="rId8" Type="http://schemas.openxmlformats.org/officeDocument/2006/relationships/tags" Target="../tags/tag137.xml"/><Relationship Id="rId13" Type="http://schemas.openxmlformats.org/officeDocument/2006/relationships/image" Target="../media/image4.png"/><Relationship Id="rId3" Type="http://schemas.openxmlformats.org/officeDocument/2006/relationships/tags" Target="../tags/tag132.xml"/><Relationship Id="rId7" Type="http://schemas.openxmlformats.org/officeDocument/2006/relationships/tags" Target="../tags/tag136.xml"/><Relationship Id="rId12" Type="http://schemas.openxmlformats.org/officeDocument/2006/relationships/image" Target="../media/image5.png"/><Relationship Id="rId2" Type="http://schemas.openxmlformats.org/officeDocument/2006/relationships/tags" Target="../tags/tag131.xml"/><Relationship Id="rId1" Type="http://schemas.openxmlformats.org/officeDocument/2006/relationships/tags" Target="../tags/tag130.xml"/><Relationship Id="rId6" Type="http://schemas.openxmlformats.org/officeDocument/2006/relationships/tags" Target="../tags/tag135.xml"/><Relationship Id="rId11" Type="http://schemas.openxmlformats.org/officeDocument/2006/relationships/slideMaster" Target="../slideMasters/slideMaster1.xml"/><Relationship Id="rId5" Type="http://schemas.openxmlformats.org/officeDocument/2006/relationships/tags" Target="../tags/tag134.xml"/><Relationship Id="rId10" Type="http://schemas.openxmlformats.org/officeDocument/2006/relationships/tags" Target="../tags/tag139.xml"/><Relationship Id="rId4" Type="http://schemas.openxmlformats.org/officeDocument/2006/relationships/tags" Target="../tags/tag133.xml"/><Relationship Id="rId9" Type="http://schemas.openxmlformats.org/officeDocument/2006/relationships/tags" Target="../tags/tag138.xml"/></Relationships>
</file>

<file path=ppt/slideLayouts/_rels/slideLayout16.xml.rels><?xml version="1.0" encoding="UTF-8" standalone="yes"?>
<Relationships xmlns="http://schemas.openxmlformats.org/package/2006/relationships"><Relationship Id="rId8" Type="http://schemas.openxmlformats.org/officeDocument/2006/relationships/tags" Target="../tags/tag147.xml"/><Relationship Id="rId13" Type="http://schemas.openxmlformats.org/officeDocument/2006/relationships/image" Target="../media/image5.png"/><Relationship Id="rId3" Type="http://schemas.openxmlformats.org/officeDocument/2006/relationships/tags" Target="../tags/tag142.xml"/><Relationship Id="rId7" Type="http://schemas.openxmlformats.org/officeDocument/2006/relationships/tags" Target="../tags/tag146.xml"/><Relationship Id="rId12" Type="http://schemas.openxmlformats.org/officeDocument/2006/relationships/image" Target="../media/image4.png"/><Relationship Id="rId2" Type="http://schemas.openxmlformats.org/officeDocument/2006/relationships/tags" Target="../tags/tag141.xml"/><Relationship Id="rId1" Type="http://schemas.openxmlformats.org/officeDocument/2006/relationships/tags" Target="../tags/tag140.xml"/><Relationship Id="rId6" Type="http://schemas.openxmlformats.org/officeDocument/2006/relationships/tags" Target="../tags/tag145.xml"/><Relationship Id="rId11" Type="http://schemas.openxmlformats.org/officeDocument/2006/relationships/slideMaster" Target="../slideMasters/slideMaster1.xml"/><Relationship Id="rId5" Type="http://schemas.openxmlformats.org/officeDocument/2006/relationships/tags" Target="../tags/tag144.xml"/><Relationship Id="rId10" Type="http://schemas.openxmlformats.org/officeDocument/2006/relationships/tags" Target="../tags/tag149.xml"/><Relationship Id="rId4" Type="http://schemas.openxmlformats.org/officeDocument/2006/relationships/tags" Target="../tags/tag143.xml"/><Relationship Id="rId9" Type="http://schemas.openxmlformats.org/officeDocument/2006/relationships/tags" Target="../tags/tag148.xml"/></Relationships>
</file>

<file path=ppt/slideLayouts/_rels/slideLayout17.xml.rels><?xml version="1.0" encoding="UTF-8" standalone="yes"?>
<Relationships xmlns="http://schemas.openxmlformats.org/package/2006/relationships"><Relationship Id="rId8" Type="http://schemas.openxmlformats.org/officeDocument/2006/relationships/tags" Target="../tags/tag157.xml"/><Relationship Id="rId3" Type="http://schemas.openxmlformats.org/officeDocument/2006/relationships/tags" Target="../tags/tag152.xml"/><Relationship Id="rId7" Type="http://schemas.openxmlformats.org/officeDocument/2006/relationships/tags" Target="../tags/tag156.xml"/><Relationship Id="rId12" Type="http://schemas.openxmlformats.org/officeDocument/2006/relationships/image" Target="../media/image5.png"/><Relationship Id="rId2" Type="http://schemas.openxmlformats.org/officeDocument/2006/relationships/tags" Target="../tags/tag151.xml"/><Relationship Id="rId1" Type="http://schemas.openxmlformats.org/officeDocument/2006/relationships/tags" Target="../tags/tag150.xml"/><Relationship Id="rId6" Type="http://schemas.openxmlformats.org/officeDocument/2006/relationships/tags" Target="../tags/tag155.xml"/><Relationship Id="rId11" Type="http://schemas.openxmlformats.org/officeDocument/2006/relationships/slideMaster" Target="../slideMasters/slideMaster1.xml"/><Relationship Id="rId5" Type="http://schemas.openxmlformats.org/officeDocument/2006/relationships/tags" Target="../tags/tag154.xml"/><Relationship Id="rId10" Type="http://schemas.openxmlformats.org/officeDocument/2006/relationships/tags" Target="../tags/tag159.xml"/><Relationship Id="rId4" Type="http://schemas.openxmlformats.org/officeDocument/2006/relationships/tags" Target="../tags/tag153.xml"/><Relationship Id="rId9" Type="http://schemas.openxmlformats.org/officeDocument/2006/relationships/tags" Target="../tags/tag158.xml"/></Relationships>
</file>

<file path=ppt/slideLayouts/_rels/slideLayout18.xml.rels><?xml version="1.0" encoding="UTF-8" standalone="yes"?>
<Relationships xmlns="http://schemas.openxmlformats.org/package/2006/relationships"><Relationship Id="rId8" Type="http://schemas.openxmlformats.org/officeDocument/2006/relationships/tags" Target="../tags/tag167.xml"/><Relationship Id="rId3" Type="http://schemas.openxmlformats.org/officeDocument/2006/relationships/tags" Target="../tags/tag162.xml"/><Relationship Id="rId7" Type="http://schemas.openxmlformats.org/officeDocument/2006/relationships/tags" Target="../tags/tag166.xml"/><Relationship Id="rId12" Type="http://schemas.openxmlformats.org/officeDocument/2006/relationships/image" Target="../media/image5.png"/><Relationship Id="rId2" Type="http://schemas.openxmlformats.org/officeDocument/2006/relationships/tags" Target="../tags/tag161.xml"/><Relationship Id="rId1" Type="http://schemas.openxmlformats.org/officeDocument/2006/relationships/tags" Target="../tags/tag160.xml"/><Relationship Id="rId6" Type="http://schemas.openxmlformats.org/officeDocument/2006/relationships/tags" Target="../tags/tag165.xml"/><Relationship Id="rId11" Type="http://schemas.openxmlformats.org/officeDocument/2006/relationships/image" Target="../media/image4.png"/><Relationship Id="rId5" Type="http://schemas.openxmlformats.org/officeDocument/2006/relationships/tags" Target="../tags/tag164.xml"/><Relationship Id="rId10" Type="http://schemas.openxmlformats.org/officeDocument/2006/relationships/slideMaster" Target="../slideMasters/slideMaster1.xml"/><Relationship Id="rId4" Type="http://schemas.openxmlformats.org/officeDocument/2006/relationships/tags" Target="../tags/tag163.xml"/><Relationship Id="rId9" Type="http://schemas.openxmlformats.org/officeDocument/2006/relationships/tags" Target="../tags/tag168.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tags" Target="../tags/tag28.xml"/><Relationship Id="rId3" Type="http://schemas.openxmlformats.org/officeDocument/2006/relationships/tags" Target="../tags/tag23.xml"/><Relationship Id="rId7" Type="http://schemas.openxmlformats.org/officeDocument/2006/relationships/tags" Target="../tags/tag27.xml"/><Relationship Id="rId2" Type="http://schemas.openxmlformats.org/officeDocument/2006/relationships/tags" Target="../tags/tag22.xml"/><Relationship Id="rId1" Type="http://schemas.openxmlformats.org/officeDocument/2006/relationships/tags" Target="../tags/tag21.xml"/><Relationship Id="rId6" Type="http://schemas.openxmlformats.org/officeDocument/2006/relationships/tags" Target="../tags/tag26.xml"/><Relationship Id="rId11" Type="http://schemas.openxmlformats.org/officeDocument/2006/relationships/image" Target="../media/image5.png"/><Relationship Id="rId5" Type="http://schemas.openxmlformats.org/officeDocument/2006/relationships/tags" Target="../tags/tag25.xml"/><Relationship Id="rId10" Type="http://schemas.openxmlformats.org/officeDocument/2006/relationships/image" Target="../media/image4.png"/><Relationship Id="rId4" Type="http://schemas.openxmlformats.org/officeDocument/2006/relationships/tags" Target="../tags/tag24.xml"/><Relationship Id="rId9"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8" Type="http://schemas.openxmlformats.org/officeDocument/2006/relationships/tags" Target="../tags/tag36.xml"/><Relationship Id="rId3" Type="http://schemas.openxmlformats.org/officeDocument/2006/relationships/tags" Target="../tags/tag31.xml"/><Relationship Id="rId7" Type="http://schemas.openxmlformats.org/officeDocument/2006/relationships/tags" Target="../tags/tag35.xml"/><Relationship Id="rId2" Type="http://schemas.openxmlformats.org/officeDocument/2006/relationships/tags" Target="../tags/tag30.xml"/><Relationship Id="rId1" Type="http://schemas.openxmlformats.org/officeDocument/2006/relationships/tags" Target="../tags/tag29.xml"/><Relationship Id="rId6" Type="http://schemas.openxmlformats.org/officeDocument/2006/relationships/tags" Target="../tags/tag34.xml"/><Relationship Id="rId5" Type="http://schemas.openxmlformats.org/officeDocument/2006/relationships/tags" Target="../tags/tag33.xml"/><Relationship Id="rId10" Type="http://schemas.openxmlformats.org/officeDocument/2006/relationships/image" Target="../media/image6.png"/><Relationship Id="rId4" Type="http://schemas.openxmlformats.org/officeDocument/2006/relationships/tags" Target="../tags/tag32.xml"/><Relationship Id="rId9"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8" Type="http://schemas.openxmlformats.org/officeDocument/2006/relationships/tags" Target="../tags/tag44.xml"/><Relationship Id="rId3" Type="http://schemas.openxmlformats.org/officeDocument/2006/relationships/tags" Target="../tags/tag39.xml"/><Relationship Id="rId7" Type="http://schemas.openxmlformats.org/officeDocument/2006/relationships/tags" Target="../tags/tag43.xml"/><Relationship Id="rId12" Type="http://schemas.openxmlformats.org/officeDocument/2006/relationships/image" Target="../media/image5.png"/><Relationship Id="rId2" Type="http://schemas.openxmlformats.org/officeDocument/2006/relationships/tags" Target="../tags/tag38.xml"/><Relationship Id="rId1" Type="http://schemas.openxmlformats.org/officeDocument/2006/relationships/tags" Target="../tags/tag37.xml"/><Relationship Id="rId6" Type="http://schemas.openxmlformats.org/officeDocument/2006/relationships/tags" Target="../tags/tag42.xml"/><Relationship Id="rId11" Type="http://schemas.openxmlformats.org/officeDocument/2006/relationships/image" Target="../media/image4.png"/><Relationship Id="rId5" Type="http://schemas.openxmlformats.org/officeDocument/2006/relationships/tags" Target="../tags/tag41.xml"/><Relationship Id="rId10" Type="http://schemas.openxmlformats.org/officeDocument/2006/relationships/slideMaster" Target="../slideMasters/slideMaster1.xml"/><Relationship Id="rId4" Type="http://schemas.openxmlformats.org/officeDocument/2006/relationships/tags" Target="../tags/tag40.xml"/><Relationship Id="rId9" Type="http://schemas.openxmlformats.org/officeDocument/2006/relationships/tags" Target="../tags/tag45.xml"/></Relationships>
</file>

<file path=ppt/slideLayouts/_rels/slideLayout5.xml.rels><?xml version="1.0" encoding="UTF-8" standalone="yes"?>
<Relationships xmlns="http://schemas.openxmlformats.org/package/2006/relationships"><Relationship Id="rId8" Type="http://schemas.openxmlformats.org/officeDocument/2006/relationships/tags" Target="../tags/tag53.xml"/><Relationship Id="rId13" Type="http://schemas.openxmlformats.org/officeDocument/2006/relationships/image" Target="../media/image4.png"/><Relationship Id="rId3" Type="http://schemas.openxmlformats.org/officeDocument/2006/relationships/tags" Target="../tags/tag48.xml"/><Relationship Id="rId7" Type="http://schemas.openxmlformats.org/officeDocument/2006/relationships/tags" Target="../tags/tag52.xml"/><Relationship Id="rId12" Type="http://schemas.openxmlformats.org/officeDocument/2006/relationships/slideMaster" Target="../slideMasters/slideMaster1.xml"/><Relationship Id="rId2" Type="http://schemas.openxmlformats.org/officeDocument/2006/relationships/tags" Target="../tags/tag47.xml"/><Relationship Id="rId1" Type="http://schemas.openxmlformats.org/officeDocument/2006/relationships/tags" Target="../tags/tag46.xml"/><Relationship Id="rId6" Type="http://schemas.openxmlformats.org/officeDocument/2006/relationships/tags" Target="../tags/tag51.xml"/><Relationship Id="rId11" Type="http://schemas.openxmlformats.org/officeDocument/2006/relationships/tags" Target="../tags/tag56.xml"/><Relationship Id="rId5" Type="http://schemas.openxmlformats.org/officeDocument/2006/relationships/tags" Target="../tags/tag50.xml"/><Relationship Id="rId10" Type="http://schemas.openxmlformats.org/officeDocument/2006/relationships/tags" Target="../tags/tag55.xml"/><Relationship Id="rId4" Type="http://schemas.openxmlformats.org/officeDocument/2006/relationships/tags" Target="../tags/tag49.xml"/><Relationship Id="rId9" Type="http://schemas.openxmlformats.org/officeDocument/2006/relationships/tags" Target="../tags/tag54.xml"/><Relationship Id="rId14"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3" Type="http://schemas.openxmlformats.org/officeDocument/2006/relationships/tags" Target="../tags/tag59.xml"/><Relationship Id="rId7" Type="http://schemas.openxmlformats.org/officeDocument/2006/relationships/image" Target="../media/image7.png"/><Relationship Id="rId2" Type="http://schemas.openxmlformats.org/officeDocument/2006/relationships/tags" Target="../tags/tag58.xml"/><Relationship Id="rId1" Type="http://schemas.openxmlformats.org/officeDocument/2006/relationships/tags" Target="../tags/tag57.xml"/><Relationship Id="rId6" Type="http://schemas.openxmlformats.org/officeDocument/2006/relationships/slideMaster" Target="../slideMasters/slideMaster1.xml"/><Relationship Id="rId5" Type="http://schemas.openxmlformats.org/officeDocument/2006/relationships/tags" Target="../tags/tag61.xml"/><Relationship Id="rId4" Type="http://schemas.openxmlformats.org/officeDocument/2006/relationships/tags" Target="../tags/tag60.xml"/></Relationships>
</file>

<file path=ppt/slideLayouts/_rels/slideLayout7.xml.rels><?xml version="1.0" encoding="UTF-8" standalone="yes"?>
<Relationships xmlns="http://schemas.openxmlformats.org/package/2006/relationships"><Relationship Id="rId3" Type="http://schemas.openxmlformats.org/officeDocument/2006/relationships/tags" Target="../tags/tag64.xml"/><Relationship Id="rId2" Type="http://schemas.openxmlformats.org/officeDocument/2006/relationships/tags" Target="../tags/tag63.xml"/><Relationship Id="rId1" Type="http://schemas.openxmlformats.org/officeDocument/2006/relationships/tags" Target="../tags/tag62.xml"/><Relationship Id="rId4"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8" Type="http://schemas.openxmlformats.org/officeDocument/2006/relationships/tags" Target="../tags/tag72.xml"/><Relationship Id="rId3" Type="http://schemas.openxmlformats.org/officeDocument/2006/relationships/tags" Target="../tags/tag67.xml"/><Relationship Id="rId7" Type="http://schemas.openxmlformats.org/officeDocument/2006/relationships/tags" Target="../tags/tag71.xml"/><Relationship Id="rId12" Type="http://schemas.openxmlformats.org/officeDocument/2006/relationships/image" Target="../media/image5.png"/><Relationship Id="rId2" Type="http://schemas.openxmlformats.org/officeDocument/2006/relationships/tags" Target="../tags/tag66.xml"/><Relationship Id="rId1" Type="http://schemas.openxmlformats.org/officeDocument/2006/relationships/tags" Target="../tags/tag65.xml"/><Relationship Id="rId6" Type="http://schemas.openxmlformats.org/officeDocument/2006/relationships/tags" Target="../tags/tag70.xml"/><Relationship Id="rId11" Type="http://schemas.openxmlformats.org/officeDocument/2006/relationships/image" Target="../media/image4.png"/><Relationship Id="rId5" Type="http://schemas.openxmlformats.org/officeDocument/2006/relationships/tags" Target="../tags/tag69.xml"/><Relationship Id="rId10" Type="http://schemas.openxmlformats.org/officeDocument/2006/relationships/slideMaster" Target="../slideMasters/slideMaster1.xml"/><Relationship Id="rId4" Type="http://schemas.openxmlformats.org/officeDocument/2006/relationships/tags" Target="../tags/tag68.xml"/><Relationship Id="rId9" Type="http://schemas.openxmlformats.org/officeDocument/2006/relationships/tags" Target="../tags/tag73.xml"/></Relationships>
</file>

<file path=ppt/slideLayouts/_rels/slideLayout9.xml.rels><?xml version="1.0" encoding="UTF-8" standalone="yes"?>
<Relationships xmlns="http://schemas.openxmlformats.org/package/2006/relationships"><Relationship Id="rId8" Type="http://schemas.openxmlformats.org/officeDocument/2006/relationships/tags" Target="../tags/tag81.xml"/><Relationship Id="rId3" Type="http://schemas.openxmlformats.org/officeDocument/2006/relationships/tags" Target="../tags/tag76.xml"/><Relationship Id="rId7" Type="http://schemas.openxmlformats.org/officeDocument/2006/relationships/tags" Target="../tags/tag80.xml"/><Relationship Id="rId12" Type="http://schemas.openxmlformats.org/officeDocument/2006/relationships/image" Target="../media/image5.png"/><Relationship Id="rId2" Type="http://schemas.openxmlformats.org/officeDocument/2006/relationships/tags" Target="../tags/tag75.xml"/><Relationship Id="rId1" Type="http://schemas.openxmlformats.org/officeDocument/2006/relationships/tags" Target="../tags/tag74.xml"/><Relationship Id="rId6" Type="http://schemas.openxmlformats.org/officeDocument/2006/relationships/tags" Target="../tags/tag79.xml"/><Relationship Id="rId11" Type="http://schemas.openxmlformats.org/officeDocument/2006/relationships/image" Target="../media/image4.png"/><Relationship Id="rId5" Type="http://schemas.openxmlformats.org/officeDocument/2006/relationships/tags" Target="../tags/tag78.xml"/><Relationship Id="rId10" Type="http://schemas.openxmlformats.org/officeDocument/2006/relationships/slideMaster" Target="../slideMasters/slideMaster1.xml"/><Relationship Id="rId4" Type="http://schemas.openxmlformats.org/officeDocument/2006/relationships/tags" Target="../tags/tag77.xml"/><Relationship Id="rId9" Type="http://schemas.openxmlformats.org/officeDocument/2006/relationships/tags" Target="../tags/tag8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2"/>
        </a:solidFill>
        <a:effectLst/>
      </p:bgPr>
    </p:bg>
    <p:spTree>
      <p:nvGrpSpPr>
        <p:cNvPr id="1" name=""/>
        <p:cNvGrpSpPr/>
        <p:nvPr/>
      </p:nvGrpSpPr>
      <p:grpSpPr>
        <a:xfrm>
          <a:off x="0" y="0"/>
          <a:ext cx="0" cy="0"/>
          <a:chOff x="0" y="0"/>
          <a:chExt cx="0" cy="0"/>
        </a:xfrm>
      </p:grpSpPr>
      <p:pic>
        <p:nvPicPr>
          <p:cNvPr id="21" name="图片 20" descr="5f998e529f02dcb80383f1628ddecaaf"/>
          <p:cNvPicPr>
            <a:picLocks noChangeAspect="1"/>
          </p:cNvPicPr>
          <p:nvPr>
            <p:custDataLst>
              <p:tags r:id="rId1"/>
            </p:custDataLst>
          </p:nvPr>
        </p:nvPicPr>
        <p:blipFill>
          <a:blip r:embed="rId15"/>
          <a:stretch>
            <a:fillRect/>
          </a:stretch>
        </p:blipFill>
        <p:spPr>
          <a:xfrm>
            <a:off x="0" y="1772840"/>
            <a:ext cx="12192000" cy="5085160"/>
          </a:xfrm>
          <a:prstGeom prst="rect">
            <a:avLst/>
          </a:prstGeom>
        </p:spPr>
      </p:pic>
      <p:grpSp>
        <p:nvGrpSpPr>
          <p:cNvPr id="23" name="组合 22"/>
          <p:cNvGrpSpPr/>
          <p:nvPr>
            <p:custDataLst>
              <p:tags r:id="rId2"/>
            </p:custDataLst>
          </p:nvPr>
        </p:nvGrpSpPr>
        <p:grpSpPr>
          <a:xfrm>
            <a:off x="3470753" y="764971"/>
            <a:ext cx="1151255" cy="622935"/>
            <a:chOff x="8412" y="1861"/>
            <a:chExt cx="1380" cy="826"/>
          </a:xfrm>
        </p:grpSpPr>
        <p:pic>
          <p:nvPicPr>
            <p:cNvPr id="29" name="图片 28" descr="5b20dbdc5278d717eb30bfa1d05a991d"/>
            <p:cNvPicPr>
              <a:picLocks noChangeAspect="1"/>
            </p:cNvPicPr>
            <p:nvPr>
              <p:custDataLst>
                <p:tags r:id="rId11"/>
              </p:custDataLst>
            </p:nvPr>
          </p:nvPicPr>
          <p:blipFill>
            <a:blip r:embed="rId16"/>
            <a:stretch>
              <a:fillRect/>
            </a:stretch>
          </p:blipFill>
          <p:spPr>
            <a:xfrm>
              <a:off x="8844" y="2165"/>
              <a:ext cx="859" cy="360"/>
            </a:xfrm>
            <a:prstGeom prst="rect">
              <a:avLst/>
            </a:prstGeom>
          </p:spPr>
        </p:pic>
        <p:pic>
          <p:nvPicPr>
            <p:cNvPr id="30" name="图片 29" descr="54f43b28b1f3d070a0acac37e2d64550"/>
            <p:cNvPicPr>
              <a:picLocks noChangeAspect="1"/>
            </p:cNvPicPr>
            <p:nvPr>
              <p:custDataLst>
                <p:tags r:id="rId12"/>
              </p:custDataLst>
            </p:nvPr>
          </p:nvPicPr>
          <p:blipFill>
            <a:blip r:embed="rId17"/>
            <a:stretch>
              <a:fillRect/>
            </a:stretch>
          </p:blipFill>
          <p:spPr>
            <a:xfrm flipH="1">
              <a:off x="8412" y="2505"/>
              <a:ext cx="773" cy="182"/>
            </a:xfrm>
            <a:prstGeom prst="rect">
              <a:avLst/>
            </a:prstGeom>
          </p:spPr>
        </p:pic>
        <p:sp>
          <p:nvSpPr>
            <p:cNvPr id="31" name="文本框 30"/>
            <p:cNvSpPr txBox="1"/>
            <p:nvPr>
              <p:custDataLst>
                <p:tags r:id="rId13"/>
              </p:custDataLst>
            </p:nvPr>
          </p:nvSpPr>
          <p:spPr>
            <a:xfrm>
              <a:off x="9497" y="1861"/>
              <a:ext cx="295" cy="417"/>
            </a:xfrm>
            <a:prstGeom prst="rect">
              <a:avLst/>
            </a:prstGeom>
            <a:noFill/>
          </p:spPr>
          <p:txBody>
            <a:bodyPr vert="eaVert" wrap="square" rtlCol="0">
              <a:spAutoFit/>
            </a:bodyPr>
            <a:lstStyle/>
            <a:p>
              <a:r>
                <a:rPr lang="zh-CN" altLang="en-US" sz="400" baseline="0">
                  <a:latin typeface="Arial" panose="020B0604020202020204" pitchFamily="34" charset="0"/>
                  <a:ea typeface="隶书" panose="02010509060101010101" pitchFamily="49" charset="-122"/>
                </a:rPr>
                <a:t>梦 境</a:t>
              </a:r>
            </a:p>
          </p:txBody>
        </p:sp>
      </p:grpSp>
      <p:cxnSp>
        <p:nvCxnSpPr>
          <p:cNvPr id="25" name="直接连接符 24"/>
          <p:cNvCxnSpPr/>
          <p:nvPr>
            <p:custDataLst>
              <p:tags r:id="rId3"/>
            </p:custDataLst>
          </p:nvPr>
        </p:nvCxnSpPr>
        <p:spPr>
          <a:xfrm flipV="1">
            <a:off x="5920617" y="278111"/>
            <a:ext cx="350766" cy="610497"/>
          </a:xfrm>
          <a:prstGeom prst="line">
            <a:avLst/>
          </a:prstGeom>
          <a:ln w="19050">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custDataLst>
              <p:tags r:id="rId4"/>
            </p:custDataLst>
          </p:nvPr>
        </p:nvCxnSpPr>
        <p:spPr>
          <a:xfrm flipV="1">
            <a:off x="5794943" y="278111"/>
            <a:ext cx="602114" cy="1056031"/>
          </a:xfrm>
          <a:prstGeom prst="line">
            <a:avLst/>
          </a:prstGeom>
          <a:ln w="19050">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custDataLst>
              <p:tags r:id="rId5"/>
            </p:custDataLst>
          </p:nvPr>
        </p:nvCxnSpPr>
        <p:spPr>
          <a:xfrm flipV="1">
            <a:off x="1772468" y="2542396"/>
            <a:ext cx="286094" cy="513718"/>
          </a:xfrm>
          <a:prstGeom prst="line">
            <a:avLst/>
          </a:prstGeom>
          <a:ln w="19050">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custDataLst>
              <p:tags r:id="rId6"/>
            </p:custDataLst>
          </p:nvPr>
        </p:nvCxnSpPr>
        <p:spPr>
          <a:xfrm flipV="1">
            <a:off x="1747068" y="2812011"/>
            <a:ext cx="281740" cy="506518"/>
          </a:xfrm>
          <a:prstGeom prst="line">
            <a:avLst/>
          </a:prstGeom>
          <a:ln w="19050">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ctrTitle" hasCustomPrompt="1"/>
            <p:custDataLst>
              <p:tags r:id="rId7"/>
            </p:custDataLst>
          </p:nvPr>
        </p:nvSpPr>
        <p:spPr>
          <a:xfrm>
            <a:off x="631525" y="1260672"/>
            <a:ext cx="7115856" cy="1447200"/>
          </a:xfrm>
        </p:spPr>
        <p:txBody>
          <a:bodyPr lIns="90000" tIns="46800" rIns="90000" bIns="46800" anchor="t" anchorCtr="0">
            <a:normAutofit/>
          </a:bodyPr>
          <a:lstStyle>
            <a:lvl1pPr algn="ctr">
              <a:defRPr sz="8800" b="0" spc="0" baseline="0">
                <a:solidFill>
                  <a:schemeClr val="accent1"/>
                </a:solidFill>
                <a:latin typeface="Arial" panose="020B0604020202020204" pitchFamily="34" charset="0"/>
                <a:ea typeface="汉仪尚巍手书W" panose="00020600040101010101" pitchFamily="18" charset="-122"/>
              </a:defRPr>
            </a:lvl1pPr>
          </a:lstStyle>
          <a:p>
            <a:r>
              <a:rPr lang="zh-CN" altLang="en-US"/>
              <a:t>编辑标题</a:t>
            </a:r>
          </a:p>
        </p:txBody>
      </p:sp>
      <p:sp>
        <p:nvSpPr>
          <p:cNvPr id="16" name="日期占位符 15"/>
          <p:cNvSpPr>
            <a:spLocks noGrp="1"/>
          </p:cNvSpPr>
          <p:nvPr>
            <p:ph type="dt" sz="half" idx="10"/>
            <p:custDataLst>
              <p:tags r:id="rId8"/>
            </p:custDataLst>
          </p:nvPr>
        </p:nvSpPr>
        <p:spPr/>
        <p:txBody>
          <a:bodyPr/>
          <a:lstStyle>
            <a:lvl1pPr>
              <a:defRPr baseline="0">
                <a:latin typeface="Arial" panose="020B0604020202020204" pitchFamily="34" charset="0"/>
              </a:defRPr>
            </a:lvl1pPr>
          </a:lstStyle>
          <a:p>
            <a:fld id="{760FBDFE-C587-4B4C-A407-44438C67B59E}" type="datetimeFigureOut">
              <a:rPr lang="zh-CN" altLang="en-US" smtClean="0"/>
              <a:t>2021/1/27</a:t>
            </a:fld>
            <a:endParaRPr lang="zh-CN" altLang="en-US"/>
          </a:p>
        </p:txBody>
      </p:sp>
      <p:sp>
        <p:nvSpPr>
          <p:cNvPr id="17" name="页脚占位符 16"/>
          <p:cNvSpPr>
            <a:spLocks noGrp="1"/>
          </p:cNvSpPr>
          <p:nvPr>
            <p:ph type="ftr" sz="quarter" idx="11"/>
            <p:custDataLst>
              <p:tags r:id="rId9"/>
            </p:custDataLst>
          </p:nvPr>
        </p:nvSpPr>
        <p:spPr/>
        <p:txBody>
          <a:bodyPr/>
          <a:lstStyle>
            <a:lvl1pPr>
              <a:defRPr baseline="0">
                <a:latin typeface="Arial" panose="020B0604020202020204" pitchFamily="34" charset="0"/>
              </a:defRPr>
            </a:lvl1pPr>
          </a:lstStyle>
          <a:p>
            <a:endParaRPr lang="zh-CN" altLang="en-US"/>
          </a:p>
        </p:txBody>
      </p:sp>
      <p:sp>
        <p:nvSpPr>
          <p:cNvPr id="18" name="灯片编号占位符 17"/>
          <p:cNvSpPr>
            <a:spLocks noGrp="1"/>
          </p:cNvSpPr>
          <p:nvPr>
            <p:ph type="sldNum" sz="quarter" idx="12"/>
            <p:custDataLst>
              <p:tags r:id="rId10"/>
            </p:custDataLst>
          </p:nvPr>
        </p:nvSpPr>
        <p:spPr/>
        <p:txBody>
          <a:bodyPr/>
          <a:lstStyle>
            <a:lvl1pPr>
              <a:defRPr baseline="0">
                <a:latin typeface="Arial" panose="020B0604020202020204" pitchFamily="34" charset="0"/>
              </a:defRPr>
            </a:lvl1pPr>
          </a:lstStyle>
          <a:p>
            <a:fld id="{49AE70B2-8BF9-45C0-BB95-33D1B9D3A854}" type="slidenum">
              <a:rPr lang="zh-CN" altLang="en-US" smtClean="0"/>
              <a:t>‹#›</a:t>
            </a:fld>
            <a:endParaRPr lang="zh-CN" alt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tx2"/>
        </a:solidFill>
        <a:effectLst/>
      </p:bgPr>
    </p:bg>
    <p:spTree>
      <p:nvGrpSpPr>
        <p:cNvPr id="1" name=""/>
        <p:cNvGrpSpPr/>
        <p:nvPr/>
      </p:nvGrpSpPr>
      <p:grpSpPr>
        <a:xfrm>
          <a:off x="0" y="0"/>
          <a:ext cx="0" cy="0"/>
          <a:chOff x="0" y="0"/>
          <a:chExt cx="0" cy="0"/>
        </a:xfrm>
      </p:grpSpPr>
      <p:grpSp>
        <p:nvGrpSpPr>
          <p:cNvPr id="13" name="组合 12"/>
          <p:cNvGrpSpPr/>
          <p:nvPr>
            <p:custDataLst>
              <p:tags r:id="rId1"/>
            </p:custDataLst>
          </p:nvPr>
        </p:nvGrpSpPr>
        <p:grpSpPr>
          <a:xfrm>
            <a:off x="0" y="33985"/>
            <a:ext cx="12192000" cy="6824015"/>
            <a:chOff x="0" y="33985"/>
            <a:chExt cx="12192000" cy="6824015"/>
          </a:xfrm>
        </p:grpSpPr>
        <p:sp>
          <p:nvSpPr>
            <p:cNvPr id="14" name="矩形 13"/>
            <p:cNvSpPr/>
            <p:nvPr userDrawn="1">
              <p:custDataLst>
                <p:tags r:id="rId6"/>
              </p:custDataLst>
            </p:nvPr>
          </p:nvSpPr>
          <p:spPr>
            <a:xfrm>
              <a:off x="292800" y="304200"/>
              <a:ext cx="11606400" cy="624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0">
                <a:latin typeface="Arial" panose="020B0604020202020204" pitchFamily="34" charset="0"/>
                <a:ea typeface="隶书" panose="02010509060101010101" pitchFamily="49" charset="-122"/>
              </a:endParaRPr>
            </a:p>
          </p:txBody>
        </p:sp>
        <p:pic>
          <p:nvPicPr>
            <p:cNvPr id="15" name="图片 14" descr="5f0588f3ce1e1dd9e1e08ba5a0db1e86"/>
            <p:cNvPicPr>
              <a:picLocks noChangeAspect="1"/>
            </p:cNvPicPr>
            <p:nvPr userDrawn="1">
              <p:custDataLst>
                <p:tags r:id="rId7"/>
              </p:custDataLst>
            </p:nvPr>
          </p:nvPicPr>
          <p:blipFill>
            <a:blip r:embed="rId10"/>
            <a:stretch>
              <a:fillRect/>
            </a:stretch>
          </p:blipFill>
          <p:spPr>
            <a:xfrm>
              <a:off x="0" y="33985"/>
              <a:ext cx="1244600" cy="965199"/>
            </a:xfrm>
            <a:prstGeom prst="rect">
              <a:avLst/>
            </a:prstGeom>
          </p:spPr>
        </p:pic>
        <p:pic>
          <p:nvPicPr>
            <p:cNvPr id="16" name="图片 15"/>
            <p:cNvPicPr>
              <a:picLocks noChangeAspect="1"/>
            </p:cNvPicPr>
            <p:nvPr userDrawn="1">
              <p:custDataLst>
                <p:tags r:id="rId8"/>
              </p:custDataLst>
            </p:nvPr>
          </p:nvPicPr>
          <p:blipFill>
            <a:blip r:embed="rId11">
              <a:extLst>
                <a:ext uri="{28A0092B-C50C-407E-A947-70E740481C1C}">
                  <a14:useLocalDpi xmlns:a14="http://schemas.microsoft.com/office/drawing/2010/main" val="0"/>
                </a:ext>
              </a:extLst>
            </a:blip>
            <a:stretch>
              <a:fillRect/>
            </a:stretch>
          </p:blipFill>
          <p:spPr>
            <a:xfrm>
              <a:off x="0" y="1781205"/>
              <a:ext cx="12192000" cy="5076795"/>
            </a:xfrm>
            <a:prstGeom prst="rect">
              <a:avLst/>
            </a:prstGeom>
          </p:spPr>
        </p:pic>
      </p:grpSp>
      <p:sp>
        <p:nvSpPr>
          <p:cNvPr id="3" name="日期占位符 2"/>
          <p:cNvSpPr>
            <a:spLocks noGrp="1"/>
          </p:cNvSpPr>
          <p:nvPr>
            <p:ph type="dt" sz="half" idx="10"/>
            <p:custDataLst>
              <p:tags r:id="rId2"/>
            </p:custDataLst>
          </p:nvPr>
        </p:nvSpPr>
        <p:spPr/>
        <p:txBody>
          <a:bodyPr/>
          <a:lstStyle>
            <a:lvl1pPr>
              <a:defRPr baseline="0">
                <a:latin typeface="Arial" panose="020B0604020202020204" pitchFamily="34" charset="0"/>
              </a:defRPr>
            </a:lvl1pPr>
          </a:lstStyle>
          <a:p>
            <a:fld id="{760FBDFE-C587-4B4C-A407-44438C67B59E}" type="datetimeFigureOut">
              <a:rPr lang="zh-CN" altLang="en-US" smtClean="0"/>
              <a:t>2021/1/27</a:t>
            </a:fld>
            <a:endParaRPr lang="zh-CN" altLang="en-US"/>
          </a:p>
        </p:txBody>
      </p:sp>
      <p:sp>
        <p:nvSpPr>
          <p:cNvPr id="4" name="页脚占位符 3"/>
          <p:cNvSpPr>
            <a:spLocks noGrp="1"/>
          </p:cNvSpPr>
          <p:nvPr>
            <p:ph type="ftr" sz="quarter" idx="11"/>
            <p:custDataLst>
              <p:tags r:id="rId3"/>
            </p:custDataLst>
          </p:nvPr>
        </p:nvSpPr>
        <p:spPr/>
        <p:txBody>
          <a:bodyPr/>
          <a:lstStyle>
            <a:lvl1pPr>
              <a:defRPr baseline="0">
                <a:latin typeface="Arial" panose="020B0604020202020204" pitchFamily="34" charset="0"/>
              </a:defRPr>
            </a:lvl1pPr>
          </a:lstStyle>
          <a:p>
            <a:endParaRPr lang="zh-CN" altLang="en-US"/>
          </a:p>
        </p:txBody>
      </p:sp>
      <p:sp>
        <p:nvSpPr>
          <p:cNvPr id="5" name="灯片编号占位符 4"/>
          <p:cNvSpPr>
            <a:spLocks noGrp="1"/>
          </p:cNvSpPr>
          <p:nvPr>
            <p:ph type="sldNum" sz="quarter" idx="12"/>
            <p:custDataLst>
              <p:tags r:id="rId4"/>
            </p:custDataLst>
          </p:nvPr>
        </p:nvSpPr>
        <p:spPr/>
        <p:txBody>
          <a:bodyPr/>
          <a:lstStyle>
            <a:lvl1pPr>
              <a:defRPr baseline="0">
                <a:latin typeface="Arial" panose="020B0604020202020204" pitchFamily="34" charset="0"/>
              </a:defRPr>
            </a:lvl1pPr>
          </a:lstStyle>
          <a:p>
            <a:fld id="{49AE70B2-8BF9-45C0-BB95-33D1B9D3A854}" type="slidenum">
              <a:rPr lang="zh-CN" altLang="en-US" smtClean="0"/>
              <a:t>‹#›</a:t>
            </a:fld>
            <a:endParaRPr lang="zh-CN" altLang="en-US"/>
          </a:p>
        </p:txBody>
      </p:sp>
      <p:sp>
        <p:nvSpPr>
          <p:cNvPr id="7" name="内容占位符 6"/>
          <p:cNvSpPr>
            <a:spLocks noGrp="1"/>
          </p:cNvSpPr>
          <p:nvPr>
            <p:ph sz="quarter" idx="13"/>
            <p:custDataLst>
              <p:tags r:id="rId5"/>
            </p:custDataLst>
          </p:nvPr>
        </p:nvSpPr>
        <p:spPr>
          <a:xfrm>
            <a:off x="669930" y="952508"/>
            <a:ext cx="10852237" cy="5388907"/>
          </a:xfrm>
        </p:spPr>
        <p:txBody>
          <a:bodyPr/>
          <a:lstStyle>
            <a:lvl1pPr>
              <a:defRPr baseline="0">
                <a:latin typeface="Arial" panose="020B0604020202020204" pitchFamily="34" charset="0"/>
                <a:ea typeface="隶书" panose="02010509060101010101" pitchFamily="49" charset="-122"/>
              </a:defRPr>
            </a:lvl1pPr>
            <a:lvl2pPr>
              <a:defRPr baseline="0">
                <a:latin typeface="Arial" panose="020B0604020202020204" pitchFamily="34" charset="0"/>
                <a:ea typeface="隶书" panose="02010509060101010101" pitchFamily="49" charset="-122"/>
              </a:defRPr>
            </a:lvl2pPr>
            <a:lvl3pPr>
              <a:defRPr baseline="0">
                <a:latin typeface="Arial" panose="020B0604020202020204" pitchFamily="34" charset="0"/>
                <a:ea typeface="隶书" panose="02010509060101010101" pitchFamily="49" charset="-122"/>
              </a:defRPr>
            </a:lvl3pPr>
            <a:lvl4pPr>
              <a:defRPr baseline="0">
                <a:latin typeface="Arial" panose="020B0604020202020204" pitchFamily="34" charset="0"/>
                <a:ea typeface="隶书" panose="02010509060101010101" pitchFamily="49" charset="-122"/>
              </a:defRPr>
            </a:lvl4pPr>
            <a:lvl5pPr>
              <a:defRPr baseline="0">
                <a:latin typeface="Arial" panose="020B0604020202020204" pitchFamily="34" charset="0"/>
                <a:ea typeface="隶书" panose="02010509060101010101" pitchFamily="49" charset="-122"/>
              </a:defRPr>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2"/>
        </a:solidFill>
        <a:effectLst/>
      </p:bgPr>
    </p:bg>
    <p:spTree>
      <p:nvGrpSpPr>
        <p:cNvPr id="1" name=""/>
        <p:cNvGrpSpPr/>
        <p:nvPr/>
      </p:nvGrpSpPr>
      <p:grpSpPr>
        <a:xfrm>
          <a:off x="0" y="0"/>
          <a:ext cx="0" cy="0"/>
          <a:chOff x="0" y="0"/>
          <a:chExt cx="0" cy="0"/>
        </a:xfrm>
      </p:grpSpPr>
      <p:pic>
        <p:nvPicPr>
          <p:cNvPr id="6" name="图片 5" descr="5f998e529f02dcb80383f1628ddecaaf"/>
          <p:cNvPicPr>
            <a:picLocks noChangeAspect="1"/>
          </p:cNvPicPr>
          <p:nvPr>
            <p:custDataLst>
              <p:tags r:id="rId1"/>
            </p:custDataLst>
          </p:nvPr>
        </p:nvPicPr>
        <p:blipFill>
          <a:blip r:embed="rId15"/>
          <a:stretch>
            <a:fillRect/>
          </a:stretch>
        </p:blipFill>
        <p:spPr>
          <a:xfrm>
            <a:off x="-5715" y="1772840"/>
            <a:ext cx="12204000" cy="5085160"/>
          </a:xfrm>
          <a:prstGeom prst="rect">
            <a:avLst/>
          </a:prstGeom>
        </p:spPr>
      </p:pic>
      <p:grpSp>
        <p:nvGrpSpPr>
          <p:cNvPr id="8" name="组合 7"/>
          <p:cNvGrpSpPr/>
          <p:nvPr>
            <p:custDataLst>
              <p:tags r:id="rId2"/>
            </p:custDataLst>
          </p:nvPr>
        </p:nvGrpSpPr>
        <p:grpSpPr>
          <a:xfrm>
            <a:off x="3470753" y="764971"/>
            <a:ext cx="1151255" cy="622935"/>
            <a:chOff x="8412" y="1861"/>
            <a:chExt cx="1380" cy="826"/>
          </a:xfrm>
        </p:grpSpPr>
        <p:pic>
          <p:nvPicPr>
            <p:cNvPr id="14" name="图片 13" descr="5b20dbdc5278d717eb30bfa1d05a991d"/>
            <p:cNvPicPr>
              <a:picLocks noChangeAspect="1"/>
            </p:cNvPicPr>
            <p:nvPr>
              <p:custDataLst>
                <p:tags r:id="rId11"/>
              </p:custDataLst>
            </p:nvPr>
          </p:nvPicPr>
          <p:blipFill>
            <a:blip r:embed="rId16"/>
            <a:stretch>
              <a:fillRect/>
            </a:stretch>
          </p:blipFill>
          <p:spPr>
            <a:xfrm>
              <a:off x="8844" y="2165"/>
              <a:ext cx="859" cy="360"/>
            </a:xfrm>
            <a:prstGeom prst="rect">
              <a:avLst/>
            </a:prstGeom>
          </p:spPr>
        </p:pic>
        <p:pic>
          <p:nvPicPr>
            <p:cNvPr id="15" name="图片 14" descr="54f43b28b1f3d070a0acac37e2d64550"/>
            <p:cNvPicPr>
              <a:picLocks noChangeAspect="1"/>
            </p:cNvPicPr>
            <p:nvPr>
              <p:custDataLst>
                <p:tags r:id="rId12"/>
              </p:custDataLst>
            </p:nvPr>
          </p:nvPicPr>
          <p:blipFill>
            <a:blip r:embed="rId17"/>
            <a:stretch>
              <a:fillRect/>
            </a:stretch>
          </p:blipFill>
          <p:spPr>
            <a:xfrm flipH="1">
              <a:off x="8412" y="2505"/>
              <a:ext cx="773" cy="182"/>
            </a:xfrm>
            <a:prstGeom prst="rect">
              <a:avLst/>
            </a:prstGeom>
          </p:spPr>
        </p:pic>
        <p:sp>
          <p:nvSpPr>
            <p:cNvPr id="16" name="文本框 15"/>
            <p:cNvSpPr txBox="1"/>
            <p:nvPr>
              <p:custDataLst>
                <p:tags r:id="rId13"/>
              </p:custDataLst>
            </p:nvPr>
          </p:nvSpPr>
          <p:spPr>
            <a:xfrm>
              <a:off x="9497" y="1861"/>
              <a:ext cx="295" cy="417"/>
            </a:xfrm>
            <a:prstGeom prst="rect">
              <a:avLst/>
            </a:prstGeom>
            <a:noFill/>
          </p:spPr>
          <p:txBody>
            <a:bodyPr vert="eaVert" wrap="square" rtlCol="0">
              <a:spAutoFit/>
            </a:bodyPr>
            <a:lstStyle/>
            <a:p>
              <a:pPr marL="0" marR="0" lvl="0" indent="0" algn="l" defTabSz="914400" rtl="0" eaLnBrk="1" fontAlgn="auto" latinLnBrk="0" hangingPunct="1">
                <a:lnSpc>
                  <a:spcPct val="100000"/>
                </a:lnSpc>
                <a:spcBef>
                  <a:spcPct val="0"/>
                </a:spcBef>
                <a:spcAft>
                  <a:spcPct val="0"/>
                </a:spcAft>
                <a:buClrTx/>
                <a:buSzTx/>
                <a:buFontTx/>
                <a:buNone/>
                <a:defRPr/>
              </a:pPr>
              <a:r>
                <a:rPr kumimoji="0" lang="zh-CN" altLang="en-US" sz="400" b="0" i="0" u="none" strike="noStrike" kern="1200" cap="none" spc="0" normalizeH="0" baseline="0" noProof="0">
                  <a:ln>
                    <a:noFill/>
                  </a:ln>
                  <a:solidFill>
                    <a:srgbClr val="000000"/>
                  </a:solidFill>
                  <a:effectLst/>
                  <a:uLnTx/>
                  <a:uFillTx/>
                  <a:latin typeface="Arial" panose="020B0604020202020204" pitchFamily="34" charset="0"/>
                  <a:ea typeface="隶书" panose="02010509060101010101" pitchFamily="49" charset="-122"/>
                  <a:cs typeface="+mn-cs"/>
                </a:rPr>
                <a:t>梦 境</a:t>
              </a:r>
            </a:p>
          </p:txBody>
        </p:sp>
      </p:grpSp>
      <p:cxnSp>
        <p:nvCxnSpPr>
          <p:cNvPr id="10" name="直接连接符 9"/>
          <p:cNvCxnSpPr/>
          <p:nvPr>
            <p:custDataLst>
              <p:tags r:id="rId3"/>
            </p:custDataLst>
          </p:nvPr>
        </p:nvCxnSpPr>
        <p:spPr>
          <a:xfrm flipV="1">
            <a:off x="5920617" y="278111"/>
            <a:ext cx="350766" cy="610497"/>
          </a:xfrm>
          <a:prstGeom prst="line">
            <a:avLst/>
          </a:prstGeom>
          <a:ln w="19050">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custDataLst>
              <p:tags r:id="rId4"/>
            </p:custDataLst>
          </p:nvPr>
        </p:nvCxnSpPr>
        <p:spPr>
          <a:xfrm flipV="1">
            <a:off x="5794943" y="278111"/>
            <a:ext cx="602114" cy="1056031"/>
          </a:xfrm>
          <a:prstGeom prst="line">
            <a:avLst/>
          </a:prstGeom>
          <a:ln w="19050">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5"/>
            </p:custDataLst>
          </p:nvPr>
        </p:nvCxnSpPr>
        <p:spPr>
          <a:xfrm flipV="1">
            <a:off x="1772468" y="2542396"/>
            <a:ext cx="286094" cy="513718"/>
          </a:xfrm>
          <a:prstGeom prst="line">
            <a:avLst/>
          </a:prstGeom>
          <a:ln w="19050">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6"/>
            </p:custDataLst>
          </p:nvPr>
        </p:nvCxnSpPr>
        <p:spPr>
          <a:xfrm flipV="1">
            <a:off x="1747068" y="2812011"/>
            <a:ext cx="281740" cy="506518"/>
          </a:xfrm>
          <a:prstGeom prst="line">
            <a:avLst/>
          </a:prstGeom>
          <a:ln w="19050">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hasCustomPrompt="1"/>
            <p:custDataLst>
              <p:tags r:id="rId7"/>
            </p:custDataLst>
          </p:nvPr>
        </p:nvSpPr>
        <p:spPr>
          <a:xfrm>
            <a:off x="1840092" y="1261322"/>
            <a:ext cx="4698000" cy="1447200"/>
          </a:xfrm>
        </p:spPr>
        <p:txBody>
          <a:bodyPr vert="horz" lIns="90000" tIns="46800" rIns="90000" bIns="46800" rtlCol="0" anchor="t" anchorCtr="0">
            <a:normAutofit/>
          </a:bodyPr>
          <a:lstStyle>
            <a:lvl1pPr marL="0" marR="0" algn="ctr" defTabSz="914400" rtl="0" eaLnBrk="1" fontAlgn="auto" latinLnBrk="0" hangingPunct="1">
              <a:lnSpc>
                <a:spcPct val="100000"/>
              </a:lnSpc>
              <a:buNone/>
              <a:defRPr kumimoji="0" lang="zh-CN" altLang="en-US" sz="8800" b="0" i="0" u="none" strike="noStrike" kern="1200" cap="none" spc="0" normalizeH="0" baseline="0" noProof="1">
                <a:solidFill>
                  <a:schemeClr val="accent1"/>
                </a:solidFill>
                <a:uFillTx/>
                <a:latin typeface="Arial" panose="020B0604020202020204" pitchFamily="34" charset="0"/>
                <a:ea typeface="汉仪尚巍手书W" panose="00020600040101010101" pitchFamily="18" charset="-122"/>
                <a:cs typeface="+mj-cs"/>
                <a:sym typeface="+mn-ea"/>
              </a:defRPr>
            </a:lvl1pPr>
          </a:lstStyle>
          <a:p>
            <a:pPr lvl="0"/>
            <a:r>
              <a:rPr>
                <a:sym typeface="+mn-ea"/>
              </a:rPr>
              <a:t>编辑标题</a:t>
            </a:r>
          </a:p>
        </p:txBody>
      </p:sp>
      <p:sp>
        <p:nvSpPr>
          <p:cNvPr id="3" name="日期占位符 2"/>
          <p:cNvSpPr>
            <a:spLocks noGrp="1"/>
          </p:cNvSpPr>
          <p:nvPr>
            <p:ph type="dt" sz="half" idx="10"/>
            <p:custDataLst>
              <p:tags r:id="rId8"/>
            </p:custDataLst>
          </p:nvPr>
        </p:nvSpPr>
        <p:spPr/>
        <p:txBody>
          <a:bodyPr/>
          <a:lstStyle>
            <a:lvl1pPr>
              <a:defRPr baseline="0">
                <a:latin typeface="Arial" panose="020B0604020202020204" pitchFamily="34" charset="0"/>
              </a:defRPr>
            </a:lvl1pPr>
          </a:lstStyle>
          <a:p>
            <a:fld id="{760FBDFE-C587-4B4C-A407-44438C67B59E}" type="datetimeFigureOut">
              <a:rPr lang="zh-CN" altLang="en-US" smtClean="0"/>
              <a:t>2021/1/27</a:t>
            </a:fld>
            <a:endParaRPr lang="zh-CN" altLang="en-US"/>
          </a:p>
        </p:txBody>
      </p:sp>
      <p:sp>
        <p:nvSpPr>
          <p:cNvPr id="4" name="页脚占位符 3"/>
          <p:cNvSpPr>
            <a:spLocks noGrp="1"/>
          </p:cNvSpPr>
          <p:nvPr>
            <p:ph type="ftr" sz="quarter" idx="11"/>
            <p:custDataLst>
              <p:tags r:id="rId9"/>
            </p:custDataLst>
          </p:nvPr>
        </p:nvSpPr>
        <p:spPr/>
        <p:txBody>
          <a:bodyPr/>
          <a:lstStyle>
            <a:lvl1pPr>
              <a:defRPr baseline="0">
                <a:latin typeface="Arial" panose="020B0604020202020204" pitchFamily="34" charset="0"/>
              </a:defRPr>
            </a:lvl1pPr>
          </a:lstStyle>
          <a:p>
            <a:endParaRPr lang="zh-CN" altLang="en-US"/>
          </a:p>
        </p:txBody>
      </p:sp>
      <p:sp>
        <p:nvSpPr>
          <p:cNvPr id="5" name="灯片编号占位符 4"/>
          <p:cNvSpPr>
            <a:spLocks noGrp="1"/>
          </p:cNvSpPr>
          <p:nvPr>
            <p:ph type="sldNum" sz="quarter" idx="12"/>
            <p:custDataLst>
              <p:tags r:id="rId10"/>
            </p:custDataLst>
          </p:nvPr>
        </p:nvSpPr>
        <p:spPr/>
        <p:txBody>
          <a:bodyPr/>
          <a:lstStyle>
            <a:lvl1pPr>
              <a:defRPr baseline="0">
                <a:latin typeface="Arial" panose="020B0604020202020204" pitchFamily="34" charset="0"/>
              </a:defRPr>
            </a:lvl1pPr>
          </a:lstStyle>
          <a:p>
            <a:fld id="{49AE70B2-8BF9-45C0-BB95-33D1B9D3A854}" type="slidenum">
              <a:rPr lang="zh-CN" altLang="en-US" smtClean="0"/>
              <a:t>‹#›</a:t>
            </a:fld>
            <a:endParaRPr lang="zh-CN" altLang="en-US"/>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通用">
    <p:bg>
      <p:bgPr>
        <a:solidFill>
          <a:schemeClr val="bg2"/>
        </a:solidFill>
        <a:effectLst/>
      </p:bgPr>
    </p:bg>
    <p:spTree>
      <p:nvGrpSpPr>
        <p:cNvPr id="1" name=""/>
        <p:cNvGrpSpPr/>
        <p:nvPr/>
      </p:nvGrpSpPr>
      <p:grpSpPr>
        <a:xfrm>
          <a:off x="0" y="0"/>
          <a:ext cx="0" cy="0"/>
          <a:chOff x="0" y="0"/>
          <a:chExt cx="0" cy="0"/>
        </a:xfrm>
      </p:grpSpPr>
      <p:grpSp>
        <p:nvGrpSpPr>
          <p:cNvPr id="6" name="组合 5"/>
          <p:cNvGrpSpPr/>
          <p:nvPr>
            <p:custDataLst>
              <p:tags r:id="rId1"/>
            </p:custDataLst>
          </p:nvPr>
        </p:nvGrpSpPr>
        <p:grpSpPr>
          <a:xfrm>
            <a:off x="0" y="33985"/>
            <a:ext cx="12192000" cy="6824015"/>
            <a:chOff x="0" y="33985"/>
            <a:chExt cx="12192000" cy="6824015"/>
          </a:xfrm>
        </p:grpSpPr>
        <p:pic>
          <p:nvPicPr>
            <p:cNvPr id="12" name="图片 11" descr="5f0588f3ce1e1dd9e1e08ba5a0db1e86"/>
            <p:cNvPicPr>
              <a:picLocks noChangeAspect="1"/>
            </p:cNvPicPr>
            <p:nvPr userDrawn="1">
              <p:custDataLst>
                <p:tags r:id="rId6"/>
              </p:custDataLst>
            </p:nvPr>
          </p:nvPicPr>
          <p:blipFill>
            <a:blip r:embed="rId9"/>
            <a:stretch>
              <a:fillRect/>
            </a:stretch>
          </p:blipFill>
          <p:spPr>
            <a:xfrm>
              <a:off x="0" y="33985"/>
              <a:ext cx="1244600" cy="965199"/>
            </a:xfrm>
            <a:prstGeom prst="rect">
              <a:avLst/>
            </a:prstGeom>
          </p:spPr>
        </p:pic>
        <p:pic>
          <p:nvPicPr>
            <p:cNvPr id="13" name="图片 12"/>
            <p:cNvPicPr>
              <a:picLocks noChangeAspect="1"/>
            </p:cNvPicPr>
            <p:nvPr userDrawn="1">
              <p:custDataLst>
                <p:tags r:id="rId7"/>
              </p:custDataLst>
            </p:nvPr>
          </p:nvPicPr>
          <p:blipFill>
            <a:blip r:embed="rId10">
              <a:extLst>
                <a:ext uri="{28A0092B-C50C-407E-A947-70E740481C1C}">
                  <a14:useLocalDpi xmlns:a14="http://schemas.microsoft.com/office/drawing/2010/main" val="0"/>
                </a:ext>
              </a:extLst>
            </a:blip>
            <a:stretch>
              <a:fillRect/>
            </a:stretch>
          </p:blipFill>
          <p:spPr>
            <a:xfrm>
              <a:off x="0" y="1781205"/>
              <a:ext cx="12192000" cy="5076795"/>
            </a:xfrm>
            <a:prstGeom prst="rect">
              <a:avLst/>
            </a:prstGeom>
          </p:spPr>
        </p:pic>
      </p:grpSp>
      <p:sp>
        <p:nvSpPr>
          <p:cNvPr id="2" name="标题 1"/>
          <p:cNvSpPr>
            <a:spLocks noGrp="1"/>
          </p:cNvSpPr>
          <p:nvPr>
            <p:ph type="title"/>
            <p:custDataLst>
              <p:tags r:id="rId2"/>
            </p:custDataLst>
          </p:nvPr>
        </p:nvSpPr>
        <p:spPr/>
        <p:txBody>
          <a:bodyPr>
            <a:normAutofit/>
          </a:bodyPr>
          <a:lstStyle>
            <a:lvl1pPr>
              <a:defRPr baseline="0">
                <a:latin typeface="Arial" panose="020B0604020202020204" pitchFamily="34" charset="0"/>
                <a:ea typeface="隶书" panose="02010509060101010101" pitchFamily="49" charset="-122"/>
              </a:defRPr>
            </a:lvl1pPr>
          </a:lstStyle>
          <a:p>
            <a:r>
              <a:rPr lang="zh-CN" altLang="en-US"/>
              <a:t>单击此处编辑母版标题样式</a:t>
            </a:r>
          </a:p>
        </p:txBody>
      </p:sp>
      <p:sp>
        <p:nvSpPr>
          <p:cNvPr id="3" name="日期占位符 2"/>
          <p:cNvSpPr>
            <a:spLocks noGrp="1"/>
          </p:cNvSpPr>
          <p:nvPr>
            <p:ph type="dt" sz="half" idx="10"/>
            <p:custDataLst>
              <p:tags r:id="rId3"/>
            </p:custDataLst>
          </p:nvPr>
        </p:nvSpPr>
        <p:spPr/>
        <p:txBody>
          <a:bodyPr>
            <a:normAutofit/>
          </a:bodyPr>
          <a:lstStyle>
            <a:lvl1pPr>
              <a:defRPr baseline="0">
                <a:latin typeface="Arial" panose="020B0604020202020204" pitchFamily="34" charset="0"/>
                <a:ea typeface="隶书" panose="02010509060101010101" pitchFamily="49" charset="-122"/>
              </a:defRPr>
            </a:lvl1pPr>
          </a:lstStyle>
          <a:p>
            <a:fld id="{760FBDFE-C587-4B4C-A407-44438C67B59E}" type="datetimeFigureOut">
              <a:rPr lang="zh-CN" altLang="en-US" smtClean="0"/>
              <a:t>2021/1/27</a:t>
            </a:fld>
            <a:endParaRPr lang="zh-CN" altLang="en-US"/>
          </a:p>
        </p:txBody>
      </p:sp>
      <p:sp>
        <p:nvSpPr>
          <p:cNvPr id="4" name="页脚占位符 3"/>
          <p:cNvSpPr>
            <a:spLocks noGrp="1"/>
          </p:cNvSpPr>
          <p:nvPr>
            <p:ph type="ftr" sz="quarter" idx="11"/>
            <p:custDataLst>
              <p:tags r:id="rId4"/>
            </p:custDataLst>
          </p:nvPr>
        </p:nvSpPr>
        <p:spPr/>
        <p:txBody>
          <a:bodyPr>
            <a:normAutofit/>
          </a:bodyPr>
          <a:lstStyle>
            <a:lvl1pPr>
              <a:defRPr baseline="0">
                <a:latin typeface="Arial" panose="020B0604020202020204" pitchFamily="34" charset="0"/>
                <a:ea typeface="隶书" panose="02010509060101010101" pitchFamily="49" charset="-122"/>
              </a:defRPr>
            </a:lvl1pPr>
          </a:lstStyle>
          <a:p>
            <a:endParaRPr lang="zh-CN" altLang="en-US"/>
          </a:p>
        </p:txBody>
      </p:sp>
      <p:sp>
        <p:nvSpPr>
          <p:cNvPr id="5" name="灯片编号占位符 4"/>
          <p:cNvSpPr>
            <a:spLocks noGrp="1"/>
          </p:cNvSpPr>
          <p:nvPr>
            <p:ph type="sldNum" sz="quarter" idx="12"/>
            <p:custDataLst>
              <p:tags r:id="rId5"/>
            </p:custDataLst>
          </p:nvPr>
        </p:nvSpPr>
        <p:spPr/>
        <p:txBody>
          <a:bodyPr>
            <a:normAutofit/>
          </a:bodyPr>
          <a:lstStyle>
            <a:lvl1pPr>
              <a:defRPr baseline="0">
                <a:latin typeface="Arial" panose="020B0604020202020204" pitchFamily="34" charset="0"/>
                <a:ea typeface="隶书" panose="02010509060101010101" pitchFamily="49" charset="-122"/>
              </a:defRPr>
            </a:lvl1pPr>
          </a:lstStyle>
          <a:p>
            <a:fld id="{49AE70B2-8BF9-45C0-BB95-33D1B9D3A854}" type="slidenum">
              <a:rPr lang="zh-CN" altLang="en-US" smtClean="0"/>
              <a:t>‹#›</a:t>
            </a:fld>
            <a:endParaRPr lang="zh-CN" altLang="en-US"/>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grpSp>
        <p:nvGrpSpPr>
          <p:cNvPr id="9" name="组合 8"/>
          <p:cNvGrpSpPr/>
          <p:nvPr>
            <p:custDataLst>
              <p:tags r:id="rId1"/>
            </p:custDataLst>
          </p:nvPr>
        </p:nvGrpSpPr>
        <p:grpSpPr>
          <a:xfrm>
            <a:off x="0" y="33985"/>
            <a:ext cx="12192000" cy="6824015"/>
            <a:chOff x="0" y="33985"/>
            <a:chExt cx="12192000" cy="6824015"/>
          </a:xfrm>
        </p:grpSpPr>
        <p:sp>
          <p:nvSpPr>
            <p:cNvPr id="8" name="矩形 7"/>
            <p:cNvSpPr/>
            <p:nvPr userDrawn="1">
              <p:custDataLst>
                <p:tags r:id="rId7"/>
              </p:custDataLst>
            </p:nvPr>
          </p:nvSpPr>
          <p:spPr>
            <a:xfrm>
              <a:off x="292800" y="304200"/>
              <a:ext cx="11606400" cy="624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baseline="0">
                <a:latin typeface="Arial" panose="020B0604020202020204" pitchFamily="34" charset="0"/>
                <a:ea typeface="隶书" panose="02010509060101010101" pitchFamily="49" charset="-122"/>
              </a:endParaRPr>
            </a:p>
          </p:txBody>
        </p:sp>
        <p:pic>
          <p:nvPicPr>
            <p:cNvPr id="14" name="图片 13" descr="5f0588f3ce1e1dd9e1e08ba5a0db1e86"/>
            <p:cNvPicPr>
              <a:picLocks noChangeAspect="1"/>
            </p:cNvPicPr>
            <p:nvPr userDrawn="1">
              <p:custDataLst>
                <p:tags r:id="rId8"/>
              </p:custDataLst>
            </p:nvPr>
          </p:nvPicPr>
          <p:blipFill>
            <a:blip r:embed="rId11"/>
            <a:stretch>
              <a:fillRect/>
            </a:stretch>
          </p:blipFill>
          <p:spPr>
            <a:xfrm>
              <a:off x="0" y="33985"/>
              <a:ext cx="1244600" cy="965199"/>
            </a:xfrm>
            <a:prstGeom prst="rect">
              <a:avLst/>
            </a:prstGeom>
          </p:spPr>
        </p:pic>
        <p:pic>
          <p:nvPicPr>
            <p:cNvPr id="16" name="图片 15"/>
            <p:cNvPicPr>
              <a:picLocks noChangeAspect="1"/>
            </p:cNvPicPr>
            <p:nvPr userDrawn="1">
              <p:custDataLst>
                <p:tags r:id="rId9"/>
              </p:custDataLst>
            </p:nvPr>
          </p:nvPicPr>
          <p:blipFill>
            <a:blip r:embed="rId12">
              <a:extLst>
                <a:ext uri="{28A0092B-C50C-407E-A947-70E740481C1C}">
                  <a14:useLocalDpi xmlns:a14="http://schemas.microsoft.com/office/drawing/2010/main" val="0"/>
                </a:ext>
              </a:extLst>
            </a:blip>
            <a:stretch>
              <a:fillRect/>
            </a:stretch>
          </p:blipFill>
          <p:spPr>
            <a:xfrm>
              <a:off x="0" y="1781205"/>
              <a:ext cx="12192000" cy="5076795"/>
            </a:xfrm>
            <a:prstGeom prst="rect">
              <a:avLst/>
            </a:prstGeom>
          </p:spPr>
        </p:pic>
      </p:grpSp>
      <p:sp>
        <p:nvSpPr>
          <p:cNvPr id="2" name="标题 1"/>
          <p:cNvSpPr>
            <a:spLocks noGrp="1"/>
          </p:cNvSpPr>
          <p:nvPr>
            <p:ph type="title" hasCustomPrompt="1"/>
            <p:custDataLst>
              <p:tags r:id="rId2"/>
            </p:custDataLst>
          </p:nvPr>
        </p:nvSpPr>
        <p:spPr>
          <a:xfrm>
            <a:off x="1281600" y="1249200"/>
            <a:ext cx="9626400" cy="723600"/>
          </a:xfrm>
        </p:spPr>
        <p:txBody>
          <a:bodyPr anchor="ctr">
            <a:normAutofit/>
          </a:bodyPr>
          <a:lstStyle>
            <a:lvl1pPr>
              <a:defRPr sz="3200" baseline="0">
                <a:latin typeface="Arial" panose="020B0604020202020204" pitchFamily="34" charset="0"/>
                <a:ea typeface="隶书" panose="02010509060101010101" pitchFamily="49" charset="-122"/>
              </a:defRPr>
            </a:lvl1pPr>
          </a:lstStyle>
          <a:p>
            <a:r>
              <a:rPr lang="zh-CN" altLang="en-US"/>
              <a:t>单击此处编辑标题</a:t>
            </a:r>
          </a:p>
        </p:txBody>
      </p:sp>
      <p:sp>
        <p:nvSpPr>
          <p:cNvPr id="7" name="内容占位符 6"/>
          <p:cNvSpPr>
            <a:spLocks noGrp="1"/>
          </p:cNvSpPr>
          <p:nvPr>
            <p:ph sz="quarter" idx="13"/>
            <p:custDataLst>
              <p:tags r:id="rId3"/>
            </p:custDataLst>
          </p:nvPr>
        </p:nvSpPr>
        <p:spPr>
          <a:xfrm>
            <a:off x="1281113" y="2163600"/>
            <a:ext cx="9626600" cy="3445200"/>
          </a:xfrm>
        </p:spPr>
        <p:txBody>
          <a:bodyPr>
            <a:normAutofit/>
          </a:bodyPr>
          <a:lstStyle>
            <a:lvl1pPr>
              <a:defRPr baseline="0">
                <a:latin typeface="Arial" panose="020B0604020202020204" pitchFamily="34" charset="0"/>
                <a:ea typeface="隶书" panose="02010509060101010101" pitchFamily="49" charset="-122"/>
              </a:defRPr>
            </a:lvl1pPr>
            <a:lvl2pPr>
              <a:defRPr baseline="0">
                <a:latin typeface="Arial" panose="020B0604020202020204" pitchFamily="34" charset="0"/>
                <a:ea typeface="隶书" panose="02010509060101010101" pitchFamily="49" charset="-122"/>
              </a:defRPr>
            </a:lvl2pPr>
            <a:lvl3pPr>
              <a:defRPr baseline="0">
                <a:latin typeface="Arial" panose="020B0604020202020204" pitchFamily="34" charset="0"/>
                <a:ea typeface="隶书" panose="02010509060101010101" pitchFamily="49" charset="-122"/>
              </a:defRPr>
            </a:lvl3pPr>
            <a:lvl4pPr>
              <a:defRPr baseline="0">
                <a:latin typeface="Arial" panose="020B0604020202020204" pitchFamily="34" charset="0"/>
                <a:ea typeface="隶书" panose="02010509060101010101" pitchFamily="49" charset="-122"/>
              </a:defRPr>
            </a:lvl4pPr>
            <a:lvl5pPr>
              <a:defRPr baseline="0">
                <a:latin typeface="Arial" panose="020B0604020202020204" pitchFamily="34" charset="0"/>
                <a:ea typeface="隶书" panose="02010509060101010101" pitchFamily="49" charset="-122"/>
              </a:defRPr>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3" name="日期占位符 2"/>
          <p:cNvSpPr>
            <a:spLocks noGrp="1"/>
          </p:cNvSpPr>
          <p:nvPr>
            <p:ph type="dt" sz="half" idx="10"/>
            <p:custDataLst>
              <p:tags r:id="rId4"/>
            </p:custDataLst>
          </p:nvPr>
        </p:nvSpPr>
        <p:spPr/>
        <p:txBody>
          <a:bodyPr>
            <a:normAutofit/>
          </a:bodyPr>
          <a:lstStyle>
            <a:lvl1pPr>
              <a:defRPr baseline="0">
                <a:latin typeface="Arial" panose="020B0604020202020204" pitchFamily="34" charset="0"/>
                <a:ea typeface="隶书" panose="02010509060101010101" pitchFamily="49" charset="-122"/>
              </a:defRPr>
            </a:lvl1pPr>
          </a:lstStyle>
          <a:p>
            <a:fld id="{760FBDFE-C587-4B4C-A407-44438C67B59E}" type="datetimeFigureOut">
              <a:rPr lang="zh-CN" altLang="en-US" smtClean="0"/>
              <a:t>2021/1/27</a:t>
            </a:fld>
            <a:endParaRPr lang="zh-CN" altLang="en-US"/>
          </a:p>
        </p:txBody>
      </p:sp>
      <p:sp>
        <p:nvSpPr>
          <p:cNvPr id="4" name="页脚占位符 3"/>
          <p:cNvSpPr>
            <a:spLocks noGrp="1"/>
          </p:cNvSpPr>
          <p:nvPr>
            <p:ph type="ftr" sz="quarter" idx="11"/>
            <p:custDataLst>
              <p:tags r:id="rId5"/>
            </p:custDataLst>
          </p:nvPr>
        </p:nvSpPr>
        <p:spPr/>
        <p:txBody>
          <a:bodyPr>
            <a:normAutofit/>
          </a:bodyPr>
          <a:lstStyle>
            <a:lvl1pPr>
              <a:defRPr baseline="0">
                <a:latin typeface="Arial" panose="020B0604020202020204" pitchFamily="34" charset="0"/>
                <a:ea typeface="隶书" panose="02010509060101010101" pitchFamily="49" charset="-122"/>
              </a:defRPr>
            </a:lvl1pPr>
          </a:lstStyle>
          <a:p>
            <a:endParaRPr lang="zh-CN" altLang="en-US"/>
          </a:p>
        </p:txBody>
      </p:sp>
      <p:sp>
        <p:nvSpPr>
          <p:cNvPr id="5" name="灯片编号占位符 4"/>
          <p:cNvSpPr>
            <a:spLocks noGrp="1"/>
          </p:cNvSpPr>
          <p:nvPr>
            <p:ph type="sldNum" sz="quarter" idx="12"/>
            <p:custDataLst>
              <p:tags r:id="rId6"/>
            </p:custDataLst>
          </p:nvPr>
        </p:nvSpPr>
        <p:spPr/>
        <p:txBody>
          <a:bodyPr>
            <a:normAutofit/>
          </a:bodyPr>
          <a:lstStyle>
            <a:lvl1pPr>
              <a:defRPr baseline="0">
                <a:latin typeface="Arial" panose="020B0604020202020204" pitchFamily="34" charset="0"/>
                <a:ea typeface="隶书" panose="02010509060101010101" pitchFamily="49" charset="-122"/>
              </a:defRPr>
            </a:lvl1pPr>
          </a:lstStyle>
          <a:p>
            <a:fld id="{49AE70B2-8BF9-45C0-BB95-33D1B9D3A854}" type="slidenum">
              <a:rPr lang="zh-CN" altLang="en-US" smtClean="0"/>
              <a:t>‹#›</a:t>
            </a:fld>
            <a:endParaRPr lang="zh-CN" altLang="en-US"/>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左右">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1"/>
            </p:custDataLst>
          </p:nvPr>
        </p:nvSpPr>
        <p:spPr>
          <a:xfrm>
            <a:off x="0" y="0"/>
            <a:ext cx="4823460"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lvl="0" algn="ctr"/>
            <a:endParaRPr lang="en-US" altLang="zh-CN" baseline="0">
              <a:latin typeface="Arial" panose="020B0604020202020204" pitchFamily="34" charset="0"/>
              <a:ea typeface="隶书" panose="02010509060101010101" pitchFamily="49" charset="-122"/>
              <a:sym typeface="+mn-ea"/>
            </a:endParaRPr>
          </a:p>
        </p:txBody>
      </p:sp>
      <p:grpSp>
        <p:nvGrpSpPr>
          <p:cNvPr id="6" name="组合 5"/>
          <p:cNvGrpSpPr/>
          <p:nvPr>
            <p:custDataLst>
              <p:tags r:id="rId2"/>
            </p:custDataLst>
          </p:nvPr>
        </p:nvGrpSpPr>
        <p:grpSpPr>
          <a:xfrm>
            <a:off x="0" y="33985"/>
            <a:ext cx="12192000" cy="6824015"/>
            <a:chOff x="0" y="33985"/>
            <a:chExt cx="12192000" cy="6824015"/>
          </a:xfrm>
        </p:grpSpPr>
        <p:pic>
          <p:nvPicPr>
            <p:cNvPr id="10" name="图片 9" descr="5f0588f3ce1e1dd9e1e08ba5a0db1e86"/>
            <p:cNvPicPr>
              <a:picLocks noChangeAspect="1"/>
            </p:cNvPicPr>
            <p:nvPr userDrawn="1">
              <p:custDataLst>
                <p:tags r:id="rId9"/>
              </p:custDataLst>
            </p:nvPr>
          </p:nvPicPr>
          <p:blipFill>
            <a:blip r:embed="rId12"/>
            <a:stretch>
              <a:fillRect/>
            </a:stretch>
          </p:blipFill>
          <p:spPr>
            <a:xfrm>
              <a:off x="0" y="33985"/>
              <a:ext cx="1244600" cy="965199"/>
            </a:xfrm>
            <a:prstGeom prst="rect">
              <a:avLst/>
            </a:prstGeom>
          </p:spPr>
        </p:pic>
        <p:pic>
          <p:nvPicPr>
            <p:cNvPr id="12" name="图片 11"/>
            <p:cNvPicPr>
              <a:picLocks noChangeAspect="1"/>
            </p:cNvPicPr>
            <p:nvPr userDrawn="1">
              <p:custDataLst>
                <p:tags r:id="rId10"/>
              </p:custDataLst>
            </p:nvPr>
          </p:nvPicPr>
          <p:blipFill>
            <a:blip r:embed="rId13">
              <a:extLst>
                <a:ext uri="{28A0092B-C50C-407E-A947-70E740481C1C}">
                  <a14:useLocalDpi xmlns:a14="http://schemas.microsoft.com/office/drawing/2010/main" val="0"/>
                </a:ext>
              </a:extLst>
            </a:blip>
            <a:stretch>
              <a:fillRect/>
            </a:stretch>
          </p:blipFill>
          <p:spPr>
            <a:xfrm>
              <a:off x="0" y="1781205"/>
              <a:ext cx="12192000" cy="5076795"/>
            </a:xfrm>
            <a:prstGeom prst="rect">
              <a:avLst/>
            </a:prstGeom>
          </p:spPr>
        </p:pic>
      </p:grpSp>
      <p:sp>
        <p:nvSpPr>
          <p:cNvPr id="2" name="标题 1"/>
          <p:cNvSpPr>
            <a:spLocks noGrp="1"/>
          </p:cNvSpPr>
          <p:nvPr>
            <p:ph type="title" hasCustomPrompt="1"/>
            <p:custDataLst>
              <p:tags r:id="rId3"/>
            </p:custDataLst>
          </p:nvPr>
        </p:nvSpPr>
        <p:spPr>
          <a:xfrm>
            <a:off x="583200" y="770400"/>
            <a:ext cx="3960000" cy="882000"/>
          </a:xfrm>
        </p:spPr>
        <p:txBody>
          <a:bodyPr anchor="ctr">
            <a:normAutofit/>
          </a:bodyPr>
          <a:lstStyle>
            <a:lvl1pPr>
              <a:defRPr sz="3600" baseline="0">
                <a:solidFill>
                  <a:schemeClr val="tx1">
                    <a:lumMod val="75000"/>
                    <a:lumOff val="25000"/>
                  </a:schemeClr>
                </a:solidFill>
                <a:latin typeface="Arial" panose="020B0604020202020204" pitchFamily="34" charset="0"/>
                <a:ea typeface="隶书" panose="02010509060101010101" pitchFamily="49" charset="-122"/>
              </a:defRPr>
            </a:lvl1pPr>
          </a:lstStyle>
          <a:p>
            <a:r>
              <a:rPr lang="zh-CN" altLang="en-US"/>
              <a:t>单击编辑标题</a:t>
            </a:r>
          </a:p>
        </p:txBody>
      </p:sp>
      <p:sp>
        <p:nvSpPr>
          <p:cNvPr id="3" name="日期占位符 2"/>
          <p:cNvSpPr>
            <a:spLocks noGrp="1"/>
          </p:cNvSpPr>
          <p:nvPr>
            <p:ph type="dt" sz="half" idx="10"/>
            <p:custDataLst>
              <p:tags r:id="rId4"/>
            </p:custDataLst>
          </p:nvPr>
        </p:nvSpPr>
        <p:spPr/>
        <p:txBody>
          <a:bodyPr>
            <a:normAutofit/>
          </a:bodyPr>
          <a:lstStyle>
            <a:lvl1pPr>
              <a:defRPr baseline="0">
                <a:latin typeface="Arial" panose="020B0604020202020204" pitchFamily="34" charset="0"/>
                <a:ea typeface="隶书" panose="02010509060101010101" pitchFamily="49" charset="-122"/>
              </a:defRPr>
            </a:lvl1pPr>
          </a:lstStyle>
          <a:p>
            <a:fld id="{760FBDFE-C587-4B4C-A407-44438C67B59E}" type="datetimeFigureOut">
              <a:rPr lang="zh-CN" altLang="en-US" smtClean="0"/>
              <a:t>2021/1/27</a:t>
            </a:fld>
            <a:endParaRPr lang="zh-CN" altLang="en-US"/>
          </a:p>
        </p:txBody>
      </p:sp>
      <p:sp>
        <p:nvSpPr>
          <p:cNvPr id="4" name="页脚占位符 3"/>
          <p:cNvSpPr>
            <a:spLocks noGrp="1"/>
          </p:cNvSpPr>
          <p:nvPr>
            <p:ph type="ftr" sz="quarter" idx="11"/>
            <p:custDataLst>
              <p:tags r:id="rId5"/>
            </p:custDataLst>
          </p:nvPr>
        </p:nvSpPr>
        <p:spPr/>
        <p:txBody>
          <a:bodyPr>
            <a:normAutofit/>
          </a:bodyPr>
          <a:lstStyle>
            <a:lvl1pPr>
              <a:defRPr baseline="0">
                <a:latin typeface="Arial" panose="020B0604020202020204" pitchFamily="34" charset="0"/>
                <a:ea typeface="隶书" panose="02010509060101010101" pitchFamily="49" charset="-122"/>
              </a:defRPr>
            </a:lvl1pPr>
          </a:lstStyle>
          <a:p>
            <a:endParaRPr lang="zh-CN" altLang="en-US"/>
          </a:p>
        </p:txBody>
      </p:sp>
      <p:sp>
        <p:nvSpPr>
          <p:cNvPr id="5" name="灯片编号占位符 4"/>
          <p:cNvSpPr>
            <a:spLocks noGrp="1"/>
          </p:cNvSpPr>
          <p:nvPr>
            <p:ph type="sldNum" sz="quarter" idx="12"/>
            <p:custDataLst>
              <p:tags r:id="rId6"/>
            </p:custDataLst>
          </p:nvPr>
        </p:nvSpPr>
        <p:spPr/>
        <p:txBody>
          <a:bodyPr>
            <a:normAutofit/>
          </a:bodyPr>
          <a:lstStyle>
            <a:lvl1pPr>
              <a:defRPr baseline="0">
                <a:latin typeface="Arial" panose="020B0604020202020204" pitchFamily="34" charset="0"/>
                <a:ea typeface="隶书" panose="02010509060101010101" pitchFamily="49" charset="-122"/>
              </a:defRPr>
            </a:lvl1pPr>
          </a:lstStyle>
          <a:p>
            <a:fld id="{49AE70B2-8BF9-45C0-BB95-33D1B9D3A854}" type="slidenum">
              <a:rPr lang="zh-CN" altLang="en-US" smtClean="0"/>
              <a:t>‹#›</a:t>
            </a:fld>
            <a:endParaRPr lang="zh-CN" altLang="en-US"/>
          </a:p>
        </p:txBody>
      </p:sp>
      <p:sp>
        <p:nvSpPr>
          <p:cNvPr id="7" name="文本占位符 6"/>
          <p:cNvSpPr>
            <a:spLocks noGrp="1"/>
          </p:cNvSpPr>
          <p:nvPr>
            <p:ph type="body" sz="quarter" idx="13"/>
            <p:custDataLst>
              <p:tags r:id="rId7"/>
            </p:custDataLst>
          </p:nvPr>
        </p:nvSpPr>
        <p:spPr>
          <a:xfrm>
            <a:off x="586800" y="1764000"/>
            <a:ext cx="3956400" cy="4093200"/>
          </a:xfrm>
        </p:spPr>
        <p:txBody>
          <a:bodyPr>
            <a:normAutofit/>
          </a:bodyPr>
          <a:lstStyle>
            <a:lvl1pPr>
              <a:defRPr baseline="0">
                <a:solidFill>
                  <a:schemeClr val="tx1">
                    <a:lumMod val="75000"/>
                    <a:lumOff val="25000"/>
                  </a:schemeClr>
                </a:solidFill>
                <a:latin typeface="Arial" panose="020B0604020202020204" pitchFamily="34" charset="0"/>
                <a:ea typeface="隶书" panose="02010509060101010101" pitchFamily="49" charset="-122"/>
              </a:defRPr>
            </a:lvl1pPr>
            <a:lvl2pPr>
              <a:defRPr baseline="0">
                <a:solidFill>
                  <a:schemeClr val="tx1">
                    <a:lumMod val="75000"/>
                    <a:lumOff val="25000"/>
                  </a:schemeClr>
                </a:solidFill>
                <a:latin typeface="Arial" panose="020B0604020202020204" pitchFamily="34" charset="0"/>
                <a:ea typeface="隶书" panose="02010509060101010101" pitchFamily="49" charset="-122"/>
              </a:defRPr>
            </a:lvl2pPr>
            <a:lvl3pPr>
              <a:defRPr baseline="0">
                <a:solidFill>
                  <a:schemeClr val="tx1">
                    <a:lumMod val="75000"/>
                    <a:lumOff val="25000"/>
                  </a:schemeClr>
                </a:solidFill>
                <a:latin typeface="Arial" panose="020B0604020202020204" pitchFamily="34" charset="0"/>
                <a:ea typeface="隶书" panose="02010509060101010101" pitchFamily="49" charset="-122"/>
              </a:defRPr>
            </a:lvl3pPr>
            <a:lvl4pPr>
              <a:defRPr baseline="0">
                <a:solidFill>
                  <a:schemeClr val="tx1">
                    <a:lumMod val="75000"/>
                    <a:lumOff val="25000"/>
                  </a:schemeClr>
                </a:solidFill>
                <a:latin typeface="Arial" panose="020B0604020202020204" pitchFamily="34" charset="0"/>
                <a:ea typeface="隶书" panose="02010509060101010101" pitchFamily="49" charset="-122"/>
              </a:defRPr>
            </a:lvl4pPr>
            <a:lvl5pPr>
              <a:defRPr baseline="0">
                <a:solidFill>
                  <a:schemeClr val="tx1">
                    <a:lumMod val="75000"/>
                    <a:lumOff val="25000"/>
                  </a:schemeClr>
                </a:solidFill>
                <a:latin typeface="Arial" panose="020B0604020202020204" pitchFamily="34" charset="0"/>
                <a:ea typeface="隶书" panose="02010509060101010101" pitchFamily="49" charset="-122"/>
              </a:defRPr>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9" name="内容占位符 8"/>
          <p:cNvSpPr>
            <a:spLocks noGrp="1"/>
          </p:cNvSpPr>
          <p:nvPr>
            <p:ph sz="quarter" idx="14"/>
            <p:custDataLst>
              <p:tags r:id="rId8"/>
            </p:custDataLst>
          </p:nvPr>
        </p:nvSpPr>
        <p:spPr>
          <a:xfrm>
            <a:off x="5101200" y="769938"/>
            <a:ext cx="6480000" cy="5087937"/>
          </a:xfrm>
        </p:spPr>
        <p:txBody>
          <a:bodyPr>
            <a:normAutofit/>
          </a:bodyPr>
          <a:lstStyle>
            <a:lvl1pPr>
              <a:defRPr baseline="0">
                <a:latin typeface="Arial" panose="020B0604020202020204" pitchFamily="34" charset="0"/>
                <a:ea typeface="隶书" panose="02010509060101010101" pitchFamily="49" charset="-122"/>
              </a:defRPr>
            </a:lvl1pPr>
            <a:lvl2pPr>
              <a:defRPr baseline="0">
                <a:latin typeface="Arial" panose="020B0604020202020204" pitchFamily="34" charset="0"/>
                <a:ea typeface="隶书" panose="02010509060101010101" pitchFamily="49" charset="-122"/>
              </a:defRPr>
            </a:lvl2pPr>
            <a:lvl3pPr>
              <a:defRPr baseline="0">
                <a:latin typeface="Arial" panose="020B0604020202020204" pitchFamily="34" charset="0"/>
                <a:ea typeface="隶书" panose="02010509060101010101" pitchFamily="49" charset="-122"/>
              </a:defRPr>
            </a:lvl3pPr>
            <a:lvl4pPr>
              <a:defRPr baseline="0">
                <a:latin typeface="Arial" panose="020B0604020202020204" pitchFamily="34" charset="0"/>
                <a:ea typeface="隶书" panose="02010509060101010101" pitchFamily="49" charset="-122"/>
              </a:defRPr>
            </a:lvl4pPr>
            <a:lvl5pPr>
              <a:defRPr baseline="0">
                <a:latin typeface="Arial" panose="020B0604020202020204" pitchFamily="34" charset="0"/>
                <a:ea typeface="隶书" panose="02010509060101010101" pitchFamily="49" charset="-122"/>
              </a:defRPr>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上下">
    <p:bg>
      <p:bgPr>
        <a:solidFill>
          <a:schemeClr val="bg2"/>
        </a:solidFill>
        <a:effectLst/>
      </p:bgPr>
    </p:bg>
    <p:spTree>
      <p:nvGrpSpPr>
        <p:cNvPr id="1" name=""/>
        <p:cNvGrpSpPr/>
        <p:nvPr/>
      </p:nvGrpSpPr>
      <p:grpSpPr>
        <a:xfrm>
          <a:off x="0" y="0"/>
          <a:ext cx="0" cy="0"/>
          <a:chOff x="0" y="0"/>
          <a:chExt cx="0" cy="0"/>
        </a:xfrm>
      </p:grpSpPr>
      <p:sp>
        <p:nvSpPr>
          <p:cNvPr id="10" name="矩形 9"/>
          <p:cNvSpPr/>
          <p:nvPr>
            <p:custDataLst>
              <p:tags r:id="rId1"/>
            </p:custDataLst>
          </p:nvPr>
        </p:nvSpPr>
        <p:spPr>
          <a:xfrm>
            <a:off x="0" y="0"/>
            <a:ext cx="12192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lvl="0" algn="ctr"/>
            <a:endParaRPr lang="en-US" altLang="zh-CN" baseline="0">
              <a:latin typeface="Arial" panose="020B0604020202020204" pitchFamily="34" charset="0"/>
              <a:ea typeface="隶书" panose="02010509060101010101" pitchFamily="49" charset="-122"/>
              <a:sym typeface="+mn-ea"/>
            </a:endParaRPr>
          </a:p>
        </p:txBody>
      </p:sp>
      <p:grpSp>
        <p:nvGrpSpPr>
          <p:cNvPr id="6" name="组合 5"/>
          <p:cNvGrpSpPr/>
          <p:nvPr>
            <p:custDataLst>
              <p:tags r:id="rId2"/>
            </p:custDataLst>
          </p:nvPr>
        </p:nvGrpSpPr>
        <p:grpSpPr>
          <a:xfrm>
            <a:off x="0" y="284219"/>
            <a:ext cx="12192000" cy="6573781"/>
            <a:chOff x="0" y="284219"/>
            <a:chExt cx="12192000" cy="6573781"/>
          </a:xfrm>
        </p:grpSpPr>
        <p:pic>
          <p:nvPicPr>
            <p:cNvPr id="13" name="图片 12"/>
            <p:cNvPicPr>
              <a:picLocks noChangeAspect="1"/>
            </p:cNvPicPr>
            <p:nvPr userDrawn="1">
              <p:custDataLst>
                <p:tags r:id="rId9"/>
              </p:custDataLst>
            </p:nvPr>
          </p:nvPicPr>
          <p:blipFill>
            <a:blip r:embed="rId12">
              <a:extLst>
                <a:ext uri="{28A0092B-C50C-407E-A947-70E740481C1C}">
                  <a14:useLocalDpi xmlns:a14="http://schemas.microsoft.com/office/drawing/2010/main" val="0"/>
                </a:ext>
              </a:extLst>
            </a:blip>
            <a:stretch>
              <a:fillRect/>
            </a:stretch>
          </p:blipFill>
          <p:spPr>
            <a:xfrm>
              <a:off x="0" y="1781205"/>
              <a:ext cx="12192000" cy="5076795"/>
            </a:xfrm>
            <a:prstGeom prst="rect">
              <a:avLst/>
            </a:prstGeom>
          </p:spPr>
        </p:pic>
        <p:pic>
          <p:nvPicPr>
            <p:cNvPr id="14" name="图片 13" descr="5f0588f3ce1e1dd9e1e08ba5a0db1e86"/>
            <p:cNvPicPr>
              <a:picLocks noChangeAspect="1"/>
            </p:cNvPicPr>
            <p:nvPr userDrawn="1">
              <p:custDataLst>
                <p:tags r:id="rId10"/>
              </p:custDataLst>
            </p:nvPr>
          </p:nvPicPr>
          <p:blipFill>
            <a:blip r:embed="rId13"/>
            <a:stretch>
              <a:fillRect/>
            </a:stretch>
          </p:blipFill>
          <p:spPr>
            <a:xfrm>
              <a:off x="8400" y="284219"/>
              <a:ext cx="1232137" cy="955321"/>
            </a:xfrm>
            <a:prstGeom prst="rect">
              <a:avLst/>
            </a:prstGeom>
          </p:spPr>
        </p:pic>
      </p:grpSp>
      <p:sp>
        <p:nvSpPr>
          <p:cNvPr id="2" name="标题 1"/>
          <p:cNvSpPr>
            <a:spLocks noGrp="1"/>
          </p:cNvSpPr>
          <p:nvPr>
            <p:ph type="title"/>
            <p:custDataLst>
              <p:tags r:id="rId3"/>
            </p:custDataLst>
          </p:nvPr>
        </p:nvSpPr>
        <p:spPr>
          <a:xfrm>
            <a:off x="612000" y="781200"/>
            <a:ext cx="10976400" cy="626400"/>
          </a:xfrm>
        </p:spPr>
        <p:txBody>
          <a:bodyPr anchor="ctr">
            <a:normAutofit/>
          </a:bodyPr>
          <a:lstStyle>
            <a:lvl1pPr algn="ctr">
              <a:defRPr sz="3600" baseline="0">
                <a:solidFill>
                  <a:schemeClr val="tx1">
                    <a:lumMod val="75000"/>
                    <a:lumOff val="25000"/>
                  </a:schemeClr>
                </a:solidFill>
                <a:latin typeface="Arial" panose="020B0604020202020204" pitchFamily="34" charset="0"/>
                <a:ea typeface="隶书" panose="02010509060101010101" pitchFamily="49" charset="-122"/>
              </a:defRPr>
            </a:lvl1pPr>
          </a:lstStyle>
          <a:p>
            <a:r>
              <a:rPr lang="zh-CN" altLang="en-US"/>
              <a:t>单击此处编辑母版标题样式</a:t>
            </a:r>
          </a:p>
        </p:txBody>
      </p:sp>
      <p:sp>
        <p:nvSpPr>
          <p:cNvPr id="3" name="日期占位符 2"/>
          <p:cNvSpPr>
            <a:spLocks noGrp="1"/>
          </p:cNvSpPr>
          <p:nvPr>
            <p:ph type="dt" sz="half" idx="10"/>
            <p:custDataLst>
              <p:tags r:id="rId4"/>
            </p:custDataLst>
          </p:nvPr>
        </p:nvSpPr>
        <p:spPr/>
        <p:txBody>
          <a:bodyPr>
            <a:normAutofit/>
          </a:bodyPr>
          <a:lstStyle>
            <a:lvl1pPr>
              <a:defRPr baseline="0">
                <a:latin typeface="Arial" panose="020B0604020202020204" pitchFamily="34" charset="0"/>
                <a:ea typeface="隶书" panose="02010509060101010101" pitchFamily="49" charset="-122"/>
              </a:defRPr>
            </a:lvl1pPr>
          </a:lstStyle>
          <a:p>
            <a:fld id="{760FBDFE-C587-4B4C-A407-44438C67B59E}" type="datetimeFigureOut">
              <a:rPr lang="zh-CN" altLang="en-US" smtClean="0"/>
              <a:t>2021/1/27</a:t>
            </a:fld>
            <a:endParaRPr lang="zh-CN" altLang="en-US"/>
          </a:p>
        </p:txBody>
      </p:sp>
      <p:sp>
        <p:nvSpPr>
          <p:cNvPr id="4" name="页脚占位符 3"/>
          <p:cNvSpPr>
            <a:spLocks noGrp="1"/>
          </p:cNvSpPr>
          <p:nvPr>
            <p:ph type="ftr" sz="quarter" idx="11"/>
            <p:custDataLst>
              <p:tags r:id="rId5"/>
            </p:custDataLst>
          </p:nvPr>
        </p:nvSpPr>
        <p:spPr/>
        <p:txBody>
          <a:bodyPr>
            <a:normAutofit/>
          </a:bodyPr>
          <a:lstStyle>
            <a:lvl1pPr>
              <a:defRPr baseline="0">
                <a:latin typeface="Arial" panose="020B0604020202020204" pitchFamily="34" charset="0"/>
                <a:ea typeface="隶书" panose="02010509060101010101" pitchFamily="49" charset="-122"/>
              </a:defRPr>
            </a:lvl1pPr>
          </a:lstStyle>
          <a:p>
            <a:endParaRPr lang="zh-CN" altLang="en-US"/>
          </a:p>
        </p:txBody>
      </p:sp>
      <p:sp>
        <p:nvSpPr>
          <p:cNvPr id="5" name="灯片编号占位符 4"/>
          <p:cNvSpPr>
            <a:spLocks noGrp="1"/>
          </p:cNvSpPr>
          <p:nvPr>
            <p:ph type="sldNum" sz="quarter" idx="12"/>
            <p:custDataLst>
              <p:tags r:id="rId6"/>
            </p:custDataLst>
          </p:nvPr>
        </p:nvSpPr>
        <p:spPr/>
        <p:txBody>
          <a:bodyPr>
            <a:normAutofit/>
          </a:bodyPr>
          <a:lstStyle>
            <a:lvl1pPr>
              <a:defRPr baseline="0">
                <a:latin typeface="Arial" panose="020B0604020202020204" pitchFamily="34" charset="0"/>
                <a:ea typeface="隶书" panose="02010509060101010101" pitchFamily="49" charset="-122"/>
              </a:defRPr>
            </a:lvl1pPr>
          </a:lstStyle>
          <a:p>
            <a:fld id="{49AE70B2-8BF9-45C0-BB95-33D1B9D3A854}" type="slidenum">
              <a:rPr lang="zh-CN" altLang="en-US" smtClean="0"/>
              <a:t>‹#›</a:t>
            </a:fld>
            <a:endParaRPr lang="zh-CN" altLang="en-US"/>
          </a:p>
        </p:txBody>
      </p:sp>
      <p:sp>
        <p:nvSpPr>
          <p:cNvPr id="7" name="文本占位符 6"/>
          <p:cNvSpPr>
            <a:spLocks noGrp="1"/>
          </p:cNvSpPr>
          <p:nvPr>
            <p:ph type="body" sz="quarter" idx="13"/>
            <p:custDataLst>
              <p:tags r:id="rId7"/>
            </p:custDataLst>
          </p:nvPr>
        </p:nvSpPr>
        <p:spPr>
          <a:xfrm>
            <a:off x="612000" y="1659600"/>
            <a:ext cx="10975975" cy="828000"/>
          </a:xfrm>
        </p:spPr>
        <p:txBody>
          <a:bodyPr>
            <a:normAutofit/>
          </a:bodyPr>
          <a:lstStyle>
            <a:lvl1pPr algn="ctr">
              <a:defRPr baseline="0">
                <a:solidFill>
                  <a:schemeClr val="tx1">
                    <a:lumMod val="75000"/>
                    <a:lumOff val="25000"/>
                  </a:schemeClr>
                </a:solidFill>
                <a:latin typeface="Arial" panose="020B0604020202020204" pitchFamily="34" charset="0"/>
                <a:ea typeface="隶书" panose="02010509060101010101" pitchFamily="49" charset="-122"/>
              </a:defRPr>
            </a:lvl1pPr>
          </a:lstStyle>
          <a:p>
            <a:pPr lvl="0"/>
            <a:r>
              <a:rPr lang="zh-CN" altLang="en-US"/>
              <a:t>单击此处编辑母版文本样式</a:t>
            </a:r>
          </a:p>
        </p:txBody>
      </p:sp>
      <p:sp>
        <p:nvSpPr>
          <p:cNvPr id="9" name="内容占位符 8"/>
          <p:cNvSpPr>
            <a:spLocks noGrp="1"/>
          </p:cNvSpPr>
          <p:nvPr>
            <p:ph sz="quarter" idx="14"/>
            <p:custDataLst>
              <p:tags r:id="rId8"/>
            </p:custDataLst>
          </p:nvPr>
        </p:nvSpPr>
        <p:spPr>
          <a:xfrm>
            <a:off x="612775" y="2808000"/>
            <a:ext cx="10965600" cy="3430800"/>
          </a:xfrm>
        </p:spPr>
        <p:txBody>
          <a:bodyPr>
            <a:normAutofit/>
          </a:bodyPr>
          <a:lstStyle>
            <a:lvl1pPr>
              <a:defRPr baseline="0">
                <a:latin typeface="Arial" panose="020B0604020202020204" pitchFamily="34" charset="0"/>
                <a:ea typeface="隶书" panose="02010509060101010101" pitchFamily="49" charset="-122"/>
              </a:defRPr>
            </a:lvl1pPr>
            <a:lvl2pPr>
              <a:defRPr baseline="0">
                <a:latin typeface="Arial" panose="020B0604020202020204" pitchFamily="34" charset="0"/>
                <a:ea typeface="隶书" panose="02010509060101010101" pitchFamily="49" charset="-122"/>
              </a:defRPr>
            </a:lvl2pPr>
            <a:lvl3pPr>
              <a:defRPr baseline="0">
                <a:latin typeface="Arial" panose="020B0604020202020204" pitchFamily="34" charset="0"/>
                <a:ea typeface="隶书" panose="02010509060101010101" pitchFamily="49" charset="-122"/>
              </a:defRPr>
            </a:lvl3pPr>
            <a:lvl4pPr>
              <a:defRPr baseline="0">
                <a:latin typeface="Arial" panose="020B0604020202020204" pitchFamily="34" charset="0"/>
                <a:ea typeface="隶书" panose="02010509060101010101" pitchFamily="49" charset="-122"/>
              </a:defRPr>
            </a:lvl4pPr>
            <a:lvl5pPr>
              <a:defRPr baseline="0">
                <a:latin typeface="Arial" panose="020B0604020202020204" pitchFamily="34" charset="0"/>
                <a:ea typeface="隶书" panose="02010509060101010101" pitchFamily="49" charset="-122"/>
              </a:defRPr>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下上">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1"/>
            </p:custDataLst>
          </p:nvPr>
        </p:nvSpPr>
        <p:spPr>
          <a:xfrm>
            <a:off x="0" y="5029201"/>
            <a:ext cx="12192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lvl="0" algn="ctr"/>
            <a:endParaRPr lang="en-US" altLang="zh-CN" baseline="0">
              <a:latin typeface="Arial" panose="020B0604020202020204" pitchFamily="34" charset="0"/>
              <a:ea typeface="隶书" panose="02010509060101010101" pitchFamily="49" charset="-122"/>
              <a:sym typeface="+mn-ea"/>
            </a:endParaRPr>
          </a:p>
        </p:txBody>
      </p:sp>
      <p:grpSp>
        <p:nvGrpSpPr>
          <p:cNvPr id="6" name="组合 5"/>
          <p:cNvGrpSpPr/>
          <p:nvPr>
            <p:custDataLst>
              <p:tags r:id="rId2"/>
            </p:custDataLst>
          </p:nvPr>
        </p:nvGrpSpPr>
        <p:grpSpPr>
          <a:xfrm>
            <a:off x="0" y="6984"/>
            <a:ext cx="12192000" cy="6851016"/>
            <a:chOff x="0" y="6984"/>
            <a:chExt cx="12192000" cy="6851016"/>
          </a:xfrm>
        </p:grpSpPr>
        <p:pic>
          <p:nvPicPr>
            <p:cNvPr id="11" name="图片 10" descr="5f0588f3ce1e1dd9e1e08ba5a0db1e86"/>
            <p:cNvPicPr>
              <a:picLocks noChangeAspect="1"/>
            </p:cNvPicPr>
            <p:nvPr userDrawn="1">
              <p:custDataLst>
                <p:tags r:id="rId9"/>
              </p:custDataLst>
            </p:nvPr>
          </p:nvPicPr>
          <p:blipFill>
            <a:blip r:embed="rId12"/>
            <a:stretch>
              <a:fillRect/>
            </a:stretch>
          </p:blipFill>
          <p:spPr>
            <a:xfrm>
              <a:off x="80645" y="6984"/>
              <a:ext cx="1300358" cy="1008215"/>
            </a:xfrm>
            <a:prstGeom prst="rect">
              <a:avLst/>
            </a:prstGeom>
          </p:spPr>
        </p:pic>
        <p:pic>
          <p:nvPicPr>
            <p:cNvPr id="10" name="图片 9"/>
            <p:cNvPicPr>
              <a:picLocks noChangeAspect="1"/>
            </p:cNvPicPr>
            <p:nvPr userDrawn="1">
              <p:custDataLst>
                <p:tags r:id="rId10"/>
              </p:custDataLst>
            </p:nvPr>
          </p:nvPicPr>
          <p:blipFill>
            <a:blip r:embed="rId13">
              <a:extLst>
                <a:ext uri="{28A0092B-C50C-407E-A947-70E740481C1C}">
                  <a14:useLocalDpi xmlns:a14="http://schemas.microsoft.com/office/drawing/2010/main" val="0"/>
                </a:ext>
              </a:extLst>
            </a:blip>
            <a:stretch>
              <a:fillRect/>
            </a:stretch>
          </p:blipFill>
          <p:spPr>
            <a:xfrm>
              <a:off x="0" y="1781205"/>
              <a:ext cx="12192000" cy="5076795"/>
            </a:xfrm>
            <a:prstGeom prst="rect">
              <a:avLst/>
            </a:prstGeom>
          </p:spPr>
        </p:pic>
      </p:grpSp>
      <p:sp>
        <p:nvSpPr>
          <p:cNvPr id="2" name="标题 1"/>
          <p:cNvSpPr>
            <a:spLocks noGrp="1"/>
          </p:cNvSpPr>
          <p:nvPr>
            <p:ph type="title"/>
            <p:custDataLst>
              <p:tags r:id="rId3"/>
            </p:custDataLst>
          </p:nvPr>
        </p:nvSpPr>
        <p:spPr>
          <a:xfrm>
            <a:off x="604800" y="669600"/>
            <a:ext cx="10976400" cy="565200"/>
          </a:xfrm>
        </p:spPr>
        <p:txBody>
          <a:bodyPr anchor="ctr">
            <a:normAutofit/>
          </a:bodyPr>
          <a:lstStyle>
            <a:lvl1pPr algn="ctr">
              <a:defRPr sz="3200" baseline="0">
                <a:latin typeface="Arial" panose="020B0604020202020204" pitchFamily="34" charset="0"/>
                <a:ea typeface="隶书" panose="02010509060101010101" pitchFamily="49" charset="-122"/>
              </a:defRPr>
            </a:lvl1pPr>
          </a:lstStyle>
          <a:p>
            <a:r>
              <a:rPr lang="zh-CN" altLang="en-US"/>
              <a:t>单击此处编辑母版标题样式</a:t>
            </a:r>
          </a:p>
        </p:txBody>
      </p:sp>
      <p:sp>
        <p:nvSpPr>
          <p:cNvPr id="3" name="日期占位符 2"/>
          <p:cNvSpPr>
            <a:spLocks noGrp="1"/>
          </p:cNvSpPr>
          <p:nvPr>
            <p:ph type="dt" sz="half" idx="10"/>
            <p:custDataLst>
              <p:tags r:id="rId4"/>
            </p:custDataLst>
          </p:nvPr>
        </p:nvSpPr>
        <p:spPr/>
        <p:txBody>
          <a:bodyPr>
            <a:normAutofit/>
          </a:bodyPr>
          <a:lstStyle>
            <a:lvl1pPr>
              <a:defRPr baseline="0">
                <a:latin typeface="Arial" panose="020B0604020202020204" pitchFamily="34" charset="0"/>
                <a:ea typeface="隶书" panose="02010509060101010101" pitchFamily="49" charset="-122"/>
              </a:defRPr>
            </a:lvl1pPr>
          </a:lstStyle>
          <a:p>
            <a:fld id="{760FBDFE-C587-4B4C-A407-44438C67B59E}" type="datetimeFigureOut">
              <a:rPr lang="zh-CN" altLang="en-US" smtClean="0"/>
              <a:t>2021/1/27</a:t>
            </a:fld>
            <a:endParaRPr lang="zh-CN" altLang="en-US"/>
          </a:p>
        </p:txBody>
      </p:sp>
      <p:sp>
        <p:nvSpPr>
          <p:cNvPr id="4" name="页脚占位符 3"/>
          <p:cNvSpPr>
            <a:spLocks noGrp="1"/>
          </p:cNvSpPr>
          <p:nvPr>
            <p:ph type="ftr" sz="quarter" idx="11"/>
            <p:custDataLst>
              <p:tags r:id="rId5"/>
            </p:custDataLst>
          </p:nvPr>
        </p:nvSpPr>
        <p:spPr/>
        <p:txBody>
          <a:bodyPr>
            <a:normAutofit/>
          </a:bodyPr>
          <a:lstStyle>
            <a:lvl1pPr>
              <a:defRPr baseline="0">
                <a:latin typeface="Arial" panose="020B0604020202020204" pitchFamily="34" charset="0"/>
                <a:ea typeface="隶书" panose="02010509060101010101" pitchFamily="49" charset="-122"/>
              </a:defRPr>
            </a:lvl1pPr>
          </a:lstStyle>
          <a:p>
            <a:endParaRPr lang="zh-CN" altLang="en-US"/>
          </a:p>
        </p:txBody>
      </p:sp>
      <p:sp>
        <p:nvSpPr>
          <p:cNvPr id="5" name="灯片编号占位符 4"/>
          <p:cNvSpPr>
            <a:spLocks noGrp="1"/>
          </p:cNvSpPr>
          <p:nvPr>
            <p:ph type="sldNum" sz="quarter" idx="12"/>
            <p:custDataLst>
              <p:tags r:id="rId6"/>
            </p:custDataLst>
          </p:nvPr>
        </p:nvSpPr>
        <p:spPr/>
        <p:txBody>
          <a:bodyPr>
            <a:normAutofit/>
          </a:bodyPr>
          <a:lstStyle>
            <a:lvl1pPr>
              <a:defRPr baseline="0">
                <a:latin typeface="Arial" panose="020B0604020202020204" pitchFamily="34" charset="0"/>
                <a:ea typeface="隶书" panose="02010509060101010101" pitchFamily="49" charset="-122"/>
              </a:defRPr>
            </a:lvl1pPr>
          </a:lstStyle>
          <a:p>
            <a:fld id="{49AE70B2-8BF9-45C0-BB95-33D1B9D3A854}" type="slidenum">
              <a:rPr lang="zh-CN" altLang="en-US" smtClean="0"/>
              <a:t>‹#›</a:t>
            </a:fld>
            <a:endParaRPr lang="zh-CN" altLang="en-US"/>
          </a:p>
        </p:txBody>
      </p:sp>
      <p:sp>
        <p:nvSpPr>
          <p:cNvPr id="7" name="内容占位符 6"/>
          <p:cNvSpPr>
            <a:spLocks noGrp="1"/>
          </p:cNvSpPr>
          <p:nvPr>
            <p:ph sz="quarter" idx="13"/>
            <p:custDataLst>
              <p:tags r:id="rId7"/>
            </p:custDataLst>
          </p:nvPr>
        </p:nvSpPr>
        <p:spPr>
          <a:xfrm>
            <a:off x="604837" y="1681200"/>
            <a:ext cx="10990800" cy="3211200"/>
          </a:xfrm>
        </p:spPr>
        <p:txBody>
          <a:bodyPr>
            <a:normAutofit/>
          </a:bodyPr>
          <a:lstStyle>
            <a:lvl1pPr>
              <a:defRPr baseline="0">
                <a:latin typeface="Arial" panose="020B0604020202020204" pitchFamily="34" charset="0"/>
                <a:ea typeface="隶书" panose="02010509060101010101" pitchFamily="49" charset="-122"/>
              </a:defRPr>
            </a:lvl1pPr>
            <a:lvl2pPr>
              <a:defRPr baseline="0">
                <a:latin typeface="Arial" panose="020B0604020202020204" pitchFamily="34" charset="0"/>
                <a:ea typeface="隶书" panose="02010509060101010101" pitchFamily="49" charset="-122"/>
              </a:defRPr>
            </a:lvl2pPr>
            <a:lvl3pPr>
              <a:defRPr baseline="0">
                <a:latin typeface="Arial" panose="020B0604020202020204" pitchFamily="34" charset="0"/>
                <a:ea typeface="隶书" panose="02010509060101010101" pitchFamily="49" charset="-122"/>
              </a:defRPr>
            </a:lvl3pPr>
            <a:lvl4pPr>
              <a:defRPr baseline="0">
                <a:latin typeface="Arial" panose="020B0604020202020204" pitchFamily="34" charset="0"/>
                <a:ea typeface="隶书" panose="02010509060101010101" pitchFamily="49" charset="-122"/>
              </a:defRPr>
            </a:lvl4pPr>
            <a:lvl5pPr>
              <a:defRPr baseline="0">
                <a:latin typeface="Arial" panose="020B0604020202020204" pitchFamily="34" charset="0"/>
                <a:ea typeface="隶书" panose="02010509060101010101" pitchFamily="49" charset="-122"/>
              </a:defRPr>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9" name="文本占位符 8"/>
          <p:cNvSpPr>
            <a:spLocks noGrp="1"/>
          </p:cNvSpPr>
          <p:nvPr>
            <p:ph type="body" sz="quarter" idx="14"/>
            <p:custDataLst>
              <p:tags r:id="rId8"/>
            </p:custDataLst>
          </p:nvPr>
        </p:nvSpPr>
        <p:spPr>
          <a:xfrm>
            <a:off x="594000" y="5180400"/>
            <a:ext cx="11001600" cy="1011600"/>
          </a:xfrm>
        </p:spPr>
        <p:txBody>
          <a:bodyPr>
            <a:normAutofit/>
          </a:bodyPr>
          <a:lstStyle>
            <a:lvl1pPr>
              <a:defRPr baseline="0">
                <a:solidFill>
                  <a:schemeClr val="tx1">
                    <a:lumMod val="75000"/>
                    <a:lumOff val="25000"/>
                  </a:schemeClr>
                </a:solidFill>
                <a:latin typeface="Arial" panose="020B0604020202020204" pitchFamily="34" charset="0"/>
                <a:ea typeface="隶书" panose="02010509060101010101" pitchFamily="49" charset="-122"/>
              </a:defRPr>
            </a:lvl1pPr>
          </a:lstStyle>
          <a:p>
            <a:pPr lvl="0"/>
            <a:r>
              <a:rPr lang="zh-CN" altLang="en-US"/>
              <a:t>单击此处编辑母版文本样式</a:t>
            </a:r>
          </a:p>
        </p:txBody>
      </p:sp>
    </p:spTree>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导航">
    <p:bg>
      <p:bgPr>
        <a:solidFill>
          <a:schemeClr val="bg2"/>
        </a:solidFill>
        <a:effectLst/>
      </p:bgPr>
    </p:bg>
    <p:spTree>
      <p:nvGrpSpPr>
        <p:cNvPr id="1" name=""/>
        <p:cNvGrpSpPr/>
        <p:nvPr/>
      </p:nvGrpSpPr>
      <p:grpSpPr>
        <a:xfrm>
          <a:off x="0" y="0"/>
          <a:ext cx="0" cy="0"/>
          <a:chOff x="0" y="0"/>
          <a:chExt cx="0" cy="0"/>
        </a:xfrm>
      </p:grpSpPr>
      <p:pic>
        <p:nvPicPr>
          <p:cNvPr id="18" name="图片 17"/>
          <p:cNvPicPr>
            <a:picLocks noChangeAspect="1"/>
          </p:cNvPicPr>
          <p:nvPr>
            <p:custDataLst>
              <p:tags r:id="rId1"/>
            </p:custDataLst>
          </p:nvPr>
        </p:nvPicPr>
        <p:blipFill>
          <a:blip r:embed="rId12">
            <a:extLst>
              <a:ext uri="{28A0092B-C50C-407E-A947-70E740481C1C}">
                <a14:useLocalDpi xmlns:a14="http://schemas.microsoft.com/office/drawing/2010/main" val="0"/>
              </a:ext>
            </a:extLst>
          </a:blip>
          <a:stretch>
            <a:fillRect/>
          </a:stretch>
        </p:blipFill>
        <p:spPr>
          <a:xfrm>
            <a:off x="0" y="1781205"/>
            <a:ext cx="12192000" cy="5076795"/>
          </a:xfrm>
          <a:prstGeom prst="rect">
            <a:avLst/>
          </a:prstGeom>
        </p:spPr>
      </p:pic>
      <p:sp>
        <p:nvSpPr>
          <p:cNvPr id="10" name="矩形 9"/>
          <p:cNvSpPr/>
          <p:nvPr>
            <p:custDataLst>
              <p:tags r:id="rId2"/>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lvl="0" algn="ctr"/>
            <a:endParaRPr lang="en-US" altLang="zh-CN" baseline="0">
              <a:latin typeface="Arial" panose="020B0604020202020204" pitchFamily="34" charset="0"/>
              <a:ea typeface="隶书" panose="02010509060101010101" pitchFamily="49" charset="-122"/>
              <a:sym typeface="+mn-ea"/>
            </a:endParaRPr>
          </a:p>
        </p:txBody>
      </p:sp>
      <p:sp>
        <p:nvSpPr>
          <p:cNvPr id="2" name="标题 1"/>
          <p:cNvSpPr>
            <a:spLocks noGrp="1"/>
          </p:cNvSpPr>
          <p:nvPr>
            <p:ph type="title"/>
            <p:custDataLst>
              <p:tags r:id="rId3"/>
            </p:custDataLst>
          </p:nvPr>
        </p:nvSpPr>
        <p:spPr>
          <a:xfrm>
            <a:off x="579600" y="237600"/>
            <a:ext cx="11037600" cy="441964"/>
          </a:xfrm>
        </p:spPr>
        <p:txBody>
          <a:bodyPr>
            <a:normAutofit/>
          </a:bodyPr>
          <a:lstStyle>
            <a:lvl1pPr>
              <a:defRPr baseline="0">
                <a:solidFill>
                  <a:schemeClr val="tx1">
                    <a:lumMod val="75000"/>
                    <a:lumOff val="25000"/>
                  </a:schemeClr>
                </a:solidFill>
                <a:latin typeface="Arial" panose="020B0604020202020204" pitchFamily="34" charset="0"/>
                <a:ea typeface="隶书" panose="02010509060101010101" pitchFamily="49" charset="-122"/>
              </a:defRPr>
            </a:lvl1pPr>
          </a:lstStyle>
          <a:p>
            <a:r>
              <a:rPr lang="zh-CN" altLang="en-US"/>
              <a:t>单击此处编辑母版标题样式</a:t>
            </a:r>
          </a:p>
        </p:txBody>
      </p:sp>
      <p:sp>
        <p:nvSpPr>
          <p:cNvPr id="3" name="日期占位符 2"/>
          <p:cNvSpPr>
            <a:spLocks noGrp="1"/>
          </p:cNvSpPr>
          <p:nvPr>
            <p:ph type="dt" sz="half" idx="10"/>
            <p:custDataLst>
              <p:tags r:id="rId4"/>
            </p:custDataLst>
          </p:nvPr>
        </p:nvSpPr>
        <p:spPr/>
        <p:txBody>
          <a:bodyPr>
            <a:normAutofit/>
          </a:bodyPr>
          <a:lstStyle>
            <a:lvl1pPr>
              <a:defRPr baseline="0">
                <a:latin typeface="Arial" panose="020B0604020202020204" pitchFamily="34" charset="0"/>
                <a:ea typeface="隶书" panose="02010509060101010101" pitchFamily="49" charset="-122"/>
              </a:defRPr>
            </a:lvl1pPr>
          </a:lstStyle>
          <a:p>
            <a:fld id="{760FBDFE-C587-4B4C-A407-44438C67B59E}" type="datetimeFigureOut">
              <a:rPr lang="zh-CN" altLang="en-US" smtClean="0"/>
              <a:t>2021/1/27</a:t>
            </a:fld>
            <a:endParaRPr lang="zh-CN" altLang="en-US"/>
          </a:p>
        </p:txBody>
      </p:sp>
      <p:sp>
        <p:nvSpPr>
          <p:cNvPr id="4" name="页脚占位符 3"/>
          <p:cNvSpPr>
            <a:spLocks noGrp="1"/>
          </p:cNvSpPr>
          <p:nvPr>
            <p:ph type="ftr" sz="quarter" idx="11"/>
            <p:custDataLst>
              <p:tags r:id="rId5"/>
            </p:custDataLst>
          </p:nvPr>
        </p:nvSpPr>
        <p:spPr/>
        <p:txBody>
          <a:bodyPr>
            <a:normAutofit/>
          </a:bodyPr>
          <a:lstStyle>
            <a:lvl1pPr>
              <a:defRPr baseline="0">
                <a:latin typeface="Arial" panose="020B0604020202020204" pitchFamily="34" charset="0"/>
                <a:ea typeface="隶书" panose="02010509060101010101" pitchFamily="49" charset="-122"/>
              </a:defRPr>
            </a:lvl1pPr>
          </a:lstStyle>
          <a:p>
            <a:endParaRPr lang="zh-CN" altLang="en-US"/>
          </a:p>
        </p:txBody>
      </p:sp>
      <p:sp>
        <p:nvSpPr>
          <p:cNvPr id="5" name="灯片编号占位符 4"/>
          <p:cNvSpPr>
            <a:spLocks noGrp="1"/>
          </p:cNvSpPr>
          <p:nvPr>
            <p:ph type="sldNum" sz="quarter" idx="12"/>
            <p:custDataLst>
              <p:tags r:id="rId6"/>
            </p:custDataLst>
          </p:nvPr>
        </p:nvSpPr>
        <p:spPr/>
        <p:txBody>
          <a:bodyPr>
            <a:normAutofit/>
          </a:bodyPr>
          <a:lstStyle>
            <a:lvl1pPr>
              <a:defRPr baseline="0">
                <a:latin typeface="Arial" panose="020B0604020202020204" pitchFamily="34" charset="0"/>
                <a:ea typeface="隶书" panose="02010509060101010101" pitchFamily="49" charset="-122"/>
              </a:defRPr>
            </a:lvl1pPr>
          </a:lstStyle>
          <a:p>
            <a:fld id="{49AE70B2-8BF9-45C0-BB95-33D1B9D3A854}" type="slidenum">
              <a:rPr lang="zh-CN" altLang="en-US" smtClean="0"/>
              <a:t>‹#›</a:t>
            </a:fld>
            <a:endParaRPr lang="zh-CN" altLang="en-US"/>
          </a:p>
        </p:txBody>
      </p:sp>
      <p:sp>
        <p:nvSpPr>
          <p:cNvPr id="7" name="内容占位符 6"/>
          <p:cNvSpPr>
            <a:spLocks noGrp="1"/>
          </p:cNvSpPr>
          <p:nvPr>
            <p:ph sz="quarter" idx="13"/>
            <p:custDataLst>
              <p:tags r:id="rId7"/>
            </p:custDataLst>
          </p:nvPr>
        </p:nvSpPr>
        <p:spPr>
          <a:xfrm>
            <a:off x="579600" y="1663200"/>
            <a:ext cx="5342400" cy="2894400"/>
          </a:xfrm>
        </p:spPr>
        <p:txBody>
          <a:bodyPr>
            <a:normAutofit/>
          </a:bodyPr>
          <a:lstStyle>
            <a:lvl1pPr>
              <a:defRPr baseline="0">
                <a:latin typeface="Arial" panose="020B0604020202020204" pitchFamily="34" charset="0"/>
                <a:ea typeface="隶书" panose="02010509060101010101" pitchFamily="49" charset="-122"/>
              </a:defRPr>
            </a:lvl1pPr>
            <a:lvl2pPr>
              <a:defRPr baseline="0">
                <a:latin typeface="Arial" panose="020B0604020202020204" pitchFamily="34" charset="0"/>
                <a:ea typeface="隶书" panose="02010509060101010101" pitchFamily="49" charset="-122"/>
              </a:defRPr>
            </a:lvl2pPr>
            <a:lvl3pPr>
              <a:defRPr baseline="0">
                <a:latin typeface="Arial" panose="020B0604020202020204" pitchFamily="34" charset="0"/>
                <a:ea typeface="隶书" panose="02010509060101010101" pitchFamily="49" charset="-122"/>
              </a:defRPr>
            </a:lvl3pPr>
            <a:lvl4pPr>
              <a:defRPr baseline="0">
                <a:latin typeface="Arial" panose="020B0604020202020204" pitchFamily="34" charset="0"/>
                <a:ea typeface="隶书" panose="02010509060101010101" pitchFamily="49" charset="-122"/>
              </a:defRPr>
            </a:lvl4pPr>
            <a:lvl5pPr>
              <a:defRPr baseline="0">
                <a:latin typeface="Arial" panose="020B0604020202020204" pitchFamily="34" charset="0"/>
                <a:ea typeface="隶书" panose="02010509060101010101" pitchFamily="49" charset="-122"/>
              </a:defRPr>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9" name="内容占位符 8"/>
          <p:cNvSpPr>
            <a:spLocks noGrp="1"/>
          </p:cNvSpPr>
          <p:nvPr>
            <p:ph sz="quarter" idx="14"/>
            <p:custDataLst>
              <p:tags r:id="rId8"/>
            </p:custDataLst>
          </p:nvPr>
        </p:nvSpPr>
        <p:spPr>
          <a:xfrm>
            <a:off x="6242400" y="1663200"/>
            <a:ext cx="5367600" cy="2894400"/>
          </a:xfrm>
        </p:spPr>
        <p:txBody>
          <a:bodyPr>
            <a:normAutofit/>
          </a:bodyPr>
          <a:lstStyle>
            <a:lvl1pPr>
              <a:defRPr baseline="0">
                <a:latin typeface="Arial" panose="020B0604020202020204" pitchFamily="34" charset="0"/>
                <a:ea typeface="隶书" panose="02010509060101010101" pitchFamily="49" charset="-122"/>
              </a:defRPr>
            </a:lvl1pPr>
            <a:lvl2pPr>
              <a:defRPr baseline="0">
                <a:latin typeface="Arial" panose="020B0604020202020204" pitchFamily="34" charset="0"/>
                <a:ea typeface="隶书" panose="02010509060101010101" pitchFamily="49" charset="-122"/>
              </a:defRPr>
            </a:lvl2pPr>
            <a:lvl3pPr>
              <a:defRPr baseline="0">
                <a:latin typeface="Arial" panose="020B0604020202020204" pitchFamily="34" charset="0"/>
                <a:ea typeface="隶书" panose="02010509060101010101" pitchFamily="49" charset="-122"/>
              </a:defRPr>
            </a:lvl3pPr>
            <a:lvl4pPr>
              <a:defRPr baseline="0">
                <a:latin typeface="Arial" panose="020B0604020202020204" pitchFamily="34" charset="0"/>
                <a:ea typeface="隶书" panose="02010509060101010101" pitchFamily="49" charset="-122"/>
              </a:defRPr>
            </a:lvl4pPr>
            <a:lvl5pPr>
              <a:defRPr baseline="0">
                <a:latin typeface="Arial" panose="020B0604020202020204" pitchFamily="34" charset="0"/>
                <a:ea typeface="隶书" panose="02010509060101010101" pitchFamily="49" charset="-122"/>
              </a:defRPr>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1" name="文本占位符 10"/>
          <p:cNvSpPr>
            <a:spLocks noGrp="1"/>
          </p:cNvSpPr>
          <p:nvPr>
            <p:ph type="body" sz="quarter" idx="15"/>
            <p:custDataLst>
              <p:tags r:id="rId9"/>
            </p:custDataLst>
          </p:nvPr>
        </p:nvSpPr>
        <p:spPr>
          <a:xfrm>
            <a:off x="572400" y="4816800"/>
            <a:ext cx="5342400" cy="781200"/>
          </a:xfrm>
        </p:spPr>
        <p:txBody>
          <a:bodyPr>
            <a:normAutofit/>
          </a:bodyPr>
          <a:lstStyle>
            <a:lvl1pPr>
              <a:defRPr baseline="0">
                <a:latin typeface="Arial" panose="020B0604020202020204" pitchFamily="34" charset="0"/>
                <a:ea typeface="隶书" panose="02010509060101010101" pitchFamily="49" charset="-122"/>
              </a:defRPr>
            </a:lvl1pPr>
          </a:lstStyle>
          <a:p>
            <a:pPr lvl="0"/>
            <a:r>
              <a:rPr lang="zh-CN" altLang="en-US"/>
              <a:t>单击此处编辑母版文本样式</a:t>
            </a:r>
          </a:p>
        </p:txBody>
      </p:sp>
      <p:sp>
        <p:nvSpPr>
          <p:cNvPr id="13" name="文本占位符 12"/>
          <p:cNvSpPr>
            <a:spLocks noGrp="1"/>
          </p:cNvSpPr>
          <p:nvPr>
            <p:ph type="body" sz="quarter" idx="16"/>
            <p:custDataLst>
              <p:tags r:id="rId10"/>
            </p:custDataLst>
          </p:nvPr>
        </p:nvSpPr>
        <p:spPr>
          <a:xfrm>
            <a:off x="6253200" y="4813200"/>
            <a:ext cx="5367600" cy="781200"/>
          </a:xfrm>
        </p:spPr>
        <p:txBody>
          <a:bodyPr>
            <a:normAutofit/>
          </a:bodyPr>
          <a:lstStyle>
            <a:lvl1pPr>
              <a:defRPr baseline="0">
                <a:latin typeface="Arial" panose="020B0604020202020204" pitchFamily="34" charset="0"/>
                <a:ea typeface="隶书" panose="02010509060101010101" pitchFamily="49" charset="-122"/>
              </a:defRPr>
            </a:lvl1pPr>
          </a:lstStyle>
          <a:p>
            <a:pPr lvl="0"/>
            <a:r>
              <a:rPr lang="zh-CN" altLang="en-US"/>
              <a:t>单击此处编辑母版文本样式</a:t>
            </a:r>
          </a:p>
        </p:txBody>
      </p:sp>
    </p:spTree>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10" name="矩形 9"/>
          <p:cNvSpPr/>
          <p:nvPr>
            <p:custDataLst>
              <p:tags r:id="rId1"/>
            </p:custDataLst>
          </p:nvPr>
        </p:nvSpPr>
        <p:spPr>
          <a:xfrm>
            <a:off x="0" y="959224"/>
            <a:ext cx="12192000" cy="4939553"/>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lvl="0" algn="ctr"/>
            <a:endParaRPr lang="en-US" altLang="zh-CN" baseline="0">
              <a:latin typeface="Arial" panose="020B0604020202020204" pitchFamily="34" charset="0"/>
              <a:ea typeface="隶书" panose="02010509060101010101" pitchFamily="49" charset="-122"/>
              <a:sym typeface="+mn-ea"/>
            </a:endParaRPr>
          </a:p>
        </p:txBody>
      </p:sp>
      <p:sp>
        <p:nvSpPr>
          <p:cNvPr id="2" name="标题 1"/>
          <p:cNvSpPr>
            <a:spLocks noGrp="1"/>
          </p:cNvSpPr>
          <p:nvPr>
            <p:ph type="title" hasCustomPrompt="1"/>
            <p:custDataLst>
              <p:tags r:id="rId2"/>
            </p:custDataLst>
          </p:nvPr>
        </p:nvSpPr>
        <p:spPr>
          <a:xfrm>
            <a:off x="1522800" y="1339200"/>
            <a:ext cx="9144000" cy="2386800"/>
          </a:xfrm>
        </p:spPr>
        <p:txBody>
          <a:bodyPr anchor="b">
            <a:normAutofit/>
          </a:bodyPr>
          <a:lstStyle>
            <a:lvl1pPr algn="ctr">
              <a:defRPr sz="6000" baseline="0">
                <a:latin typeface="Arial" panose="020B0604020202020204" pitchFamily="34" charset="0"/>
                <a:ea typeface="隶书" panose="02010509060101010101" pitchFamily="49" charset="-122"/>
              </a:defRPr>
            </a:lvl1pPr>
          </a:lstStyle>
          <a:p>
            <a:r>
              <a:rPr lang="zh-CN" altLang="en-US"/>
              <a:t>单击此处编辑标题</a:t>
            </a:r>
          </a:p>
        </p:txBody>
      </p:sp>
      <p:sp>
        <p:nvSpPr>
          <p:cNvPr id="3" name="日期占位符 2"/>
          <p:cNvSpPr>
            <a:spLocks noGrp="1"/>
          </p:cNvSpPr>
          <p:nvPr>
            <p:ph type="dt" sz="half" idx="10"/>
            <p:custDataLst>
              <p:tags r:id="rId3"/>
            </p:custDataLst>
          </p:nvPr>
        </p:nvSpPr>
        <p:spPr/>
        <p:txBody>
          <a:bodyPr>
            <a:normAutofit/>
          </a:bodyPr>
          <a:lstStyle>
            <a:lvl1pPr>
              <a:defRPr baseline="0">
                <a:latin typeface="Arial" panose="020B0604020202020204" pitchFamily="34" charset="0"/>
                <a:ea typeface="隶书" panose="02010509060101010101" pitchFamily="49" charset="-122"/>
              </a:defRPr>
            </a:lvl1pPr>
          </a:lstStyle>
          <a:p>
            <a:fld id="{760FBDFE-C587-4B4C-A407-44438C67B59E}" type="datetimeFigureOut">
              <a:rPr lang="zh-CN" altLang="en-US" smtClean="0"/>
              <a:t>2021/1/27</a:t>
            </a:fld>
            <a:endParaRPr lang="zh-CN" altLang="en-US"/>
          </a:p>
        </p:txBody>
      </p:sp>
      <p:sp>
        <p:nvSpPr>
          <p:cNvPr id="4" name="页脚占位符 3"/>
          <p:cNvSpPr>
            <a:spLocks noGrp="1"/>
          </p:cNvSpPr>
          <p:nvPr>
            <p:ph type="ftr" sz="quarter" idx="11"/>
            <p:custDataLst>
              <p:tags r:id="rId4"/>
            </p:custDataLst>
          </p:nvPr>
        </p:nvSpPr>
        <p:spPr/>
        <p:txBody>
          <a:bodyPr>
            <a:normAutofit/>
          </a:bodyPr>
          <a:lstStyle>
            <a:lvl1pPr>
              <a:defRPr baseline="0">
                <a:latin typeface="Arial" panose="020B0604020202020204" pitchFamily="34" charset="0"/>
                <a:ea typeface="隶书" panose="02010509060101010101" pitchFamily="49" charset="-122"/>
              </a:defRPr>
            </a:lvl1pPr>
          </a:lstStyle>
          <a:p>
            <a:endParaRPr lang="zh-CN" altLang="en-US"/>
          </a:p>
        </p:txBody>
      </p:sp>
      <p:sp>
        <p:nvSpPr>
          <p:cNvPr id="5" name="灯片编号占位符 4"/>
          <p:cNvSpPr>
            <a:spLocks noGrp="1"/>
          </p:cNvSpPr>
          <p:nvPr>
            <p:ph type="sldNum" sz="quarter" idx="12"/>
            <p:custDataLst>
              <p:tags r:id="rId5"/>
            </p:custDataLst>
          </p:nvPr>
        </p:nvSpPr>
        <p:spPr/>
        <p:txBody>
          <a:bodyPr>
            <a:normAutofit/>
          </a:bodyPr>
          <a:lstStyle>
            <a:lvl1pPr>
              <a:defRPr baseline="0">
                <a:latin typeface="Arial" panose="020B0604020202020204" pitchFamily="34" charset="0"/>
                <a:ea typeface="隶书" panose="02010509060101010101" pitchFamily="49" charset="-122"/>
              </a:defRPr>
            </a:lvl1pPr>
          </a:lstStyle>
          <a:p>
            <a:fld id="{49AE70B2-8BF9-45C0-BB95-33D1B9D3A854}" type="slidenum">
              <a:rPr lang="zh-CN" altLang="en-US" smtClean="0"/>
              <a:t>‹#›</a:t>
            </a:fld>
            <a:endParaRPr lang="zh-CN" altLang="en-US"/>
          </a:p>
        </p:txBody>
      </p:sp>
      <p:sp>
        <p:nvSpPr>
          <p:cNvPr id="7" name="文本占位符 6"/>
          <p:cNvSpPr>
            <a:spLocks noGrp="1"/>
          </p:cNvSpPr>
          <p:nvPr>
            <p:ph type="body" sz="quarter" idx="13"/>
            <p:custDataLst>
              <p:tags r:id="rId6"/>
            </p:custDataLst>
          </p:nvPr>
        </p:nvSpPr>
        <p:spPr>
          <a:xfrm>
            <a:off x="1522413" y="3862800"/>
            <a:ext cx="9144000" cy="1656000"/>
          </a:xfrm>
        </p:spPr>
        <p:txBody>
          <a:bodyPr>
            <a:normAutofit/>
          </a:bodyPr>
          <a:lstStyle>
            <a:lvl1pPr algn="ctr">
              <a:defRPr baseline="0">
                <a:latin typeface="Arial" panose="020B0604020202020204" pitchFamily="34" charset="0"/>
                <a:ea typeface="隶书" panose="02010509060101010101" pitchFamily="49" charset="-122"/>
              </a:defRPr>
            </a:lvl1pPr>
          </a:lstStyle>
          <a:p>
            <a:pPr lvl="0"/>
            <a:r>
              <a:rPr lang="zh-CN" altLang="en-US"/>
              <a:t>单击此处编辑母版文本样式</a:t>
            </a:r>
          </a:p>
        </p:txBody>
      </p:sp>
      <p:grpSp>
        <p:nvGrpSpPr>
          <p:cNvPr id="16" name="组合 15"/>
          <p:cNvGrpSpPr/>
          <p:nvPr>
            <p:custDataLst>
              <p:tags r:id="rId7"/>
            </p:custDataLst>
          </p:nvPr>
        </p:nvGrpSpPr>
        <p:grpSpPr>
          <a:xfrm>
            <a:off x="0" y="6984"/>
            <a:ext cx="12192000" cy="6851016"/>
            <a:chOff x="0" y="6984"/>
            <a:chExt cx="12192000" cy="6851016"/>
          </a:xfrm>
        </p:grpSpPr>
        <p:pic>
          <p:nvPicPr>
            <p:cNvPr id="13" name="图片 12" descr="5f0588f3ce1e1dd9e1e08ba5a0db1e86"/>
            <p:cNvPicPr>
              <a:picLocks noChangeAspect="1"/>
            </p:cNvPicPr>
            <p:nvPr userDrawn="1">
              <p:custDataLst>
                <p:tags r:id="rId8"/>
              </p:custDataLst>
            </p:nvPr>
          </p:nvPicPr>
          <p:blipFill>
            <a:blip r:embed="rId11"/>
            <a:stretch>
              <a:fillRect/>
            </a:stretch>
          </p:blipFill>
          <p:spPr>
            <a:xfrm>
              <a:off x="80645" y="6984"/>
              <a:ext cx="1718242" cy="1332216"/>
            </a:xfrm>
            <a:prstGeom prst="rect">
              <a:avLst/>
            </a:prstGeom>
          </p:spPr>
        </p:pic>
        <p:pic>
          <p:nvPicPr>
            <p:cNvPr id="15" name="图片 14"/>
            <p:cNvPicPr>
              <a:picLocks noChangeAspect="1"/>
            </p:cNvPicPr>
            <p:nvPr userDrawn="1">
              <p:custDataLst>
                <p:tags r:id="rId9"/>
              </p:custDataLst>
            </p:nvPr>
          </p:nvPicPr>
          <p:blipFill>
            <a:blip r:embed="rId12">
              <a:extLst>
                <a:ext uri="{28A0092B-C50C-407E-A947-70E740481C1C}">
                  <a14:useLocalDpi xmlns:a14="http://schemas.microsoft.com/office/drawing/2010/main" val="0"/>
                </a:ext>
              </a:extLst>
            </a:blip>
            <a:stretch>
              <a:fillRect/>
            </a:stretch>
          </p:blipFill>
          <p:spPr>
            <a:xfrm>
              <a:off x="0" y="1781205"/>
              <a:ext cx="12192000" cy="5076795"/>
            </a:xfrm>
            <a:prstGeom prst="rect">
              <a:avLst/>
            </a:prstGeom>
          </p:spPr>
        </p:pic>
      </p:grpSp>
    </p:spTree>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760FBDFE-C587-4B4C-A407-44438C67B59E}" type="datetimeFigureOut">
              <a:rPr lang="zh-CN" altLang="en-US" smtClean="0"/>
              <a:t>2021/1/27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2"/>
        </a:solidFill>
        <a:effectLst/>
      </p:bgPr>
    </p:bg>
    <p:spTree>
      <p:nvGrpSpPr>
        <p:cNvPr id="1" name=""/>
        <p:cNvGrpSpPr/>
        <p:nvPr/>
      </p:nvGrpSpPr>
      <p:grpSpPr>
        <a:xfrm>
          <a:off x="0" y="0"/>
          <a:ext cx="0" cy="0"/>
          <a:chOff x="0" y="0"/>
          <a:chExt cx="0" cy="0"/>
        </a:xfrm>
      </p:grpSpPr>
      <p:grpSp>
        <p:nvGrpSpPr>
          <p:cNvPr id="10" name="组合 9"/>
          <p:cNvGrpSpPr/>
          <p:nvPr>
            <p:custDataLst>
              <p:tags r:id="rId1"/>
            </p:custDataLst>
          </p:nvPr>
        </p:nvGrpSpPr>
        <p:grpSpPr>
          <a:xfrm>
            <a:off x="0" y="33985"/>
            <a:ext cx="12192000" cy="6824015"/>
            <a:chOff x="0" y="33985"/>
            <a:chExt cx="12192000" cy="6824015"/>
          </a:xfrm>
        </p:grpSpPr>
        <p:pic>
          <p:nvPicPr>
            <p:cNvPr id="11" name="图片 10" descr="5f0588f3ce1e1dd9e1e08ba5a0db1e86"/>
            <p:cNvPicPr>
              <a:picLocks noChangeAspect="1"/>
            </p:cNvPicPr>
            <p:nvPr userDrawn="1">
              <p:custDataLst>
                <p:tags r:id="rId7"/>
              </p:custDataLst>
            </p:nvPr>
          </p:nvPicPr>
          <p:blipFill>
            <a:blip r:embed="rId10"/>
            <a:stretch>
              <a:fillRect/>
            </a:stretch>
          </p:blipFill>
          <p:spPr>
            <a:xfrm>
              <a:off x="0" y="33985"/>
              <a:ext cx="1244600" cy="965199"/>
            </a:xfrm>
            <a:prstGeom prst="rect">
              <a:avLst/>
            </a:prstGeom>
          </p:spPr>
        </p:pic>
        <p:pic>
          <p:nvPicPr>
            <p:cNvPr id="12" name="图片 11"/>
            <p:cNvPicPr>
              <a:picLocks noChangeAspect="1"/>
            </p:cNvPicPr>
            <p:nvPr userDrawn="1">
              <p:custDataLst>
                <p:tags r:id="rId8"/>
              </p:custDataLst>
            </p:nvPr>
          </p:nvPicPr>
          <p:blipFill>
            <a:blip r:embed="rId11">
              <a:extLst>
                <a:ext uri="{28A0092B-C50C-407E-A947-70E740481C1C}">
                  <a14:useLocalDpi xmlns:a14="http://schemas.microsoft.com/office/drawing/2010/main" val="0"/>
                </a:ext>
              </a:extLst>
            </a:blip>
            <a:stretch>
              <a:fillRect/>
            </a:stretch>
          </p:blipFill>
          <p:spPr>
            <a:xfrm>
              <a:off x="0" y="1781205"/>
              <a:ext cx="12192000" cy="5076795"/>
            </a:xfrm>
            <a:prstGeom prst="rect">
              <a:avLst/>
            </a:prstGeom>
          </p:spPr>
        </p:pic>
      </p:grpSp>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rm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a:solidFill>
                  <a:schemeClr val="tx1">
                    <a:lumMod val="75000"/>
                    <a:lumOff val="25000"/>
                  </a:schemeClr>
                </a:solidFill>
                <a:uFillTx/>
                <a:latin typeface="Arial" panose="020B0604020202020204" pitchFamily="34" charset="0"/>
                <a:ea typeface="隶书" panose="02010509060101010101" pitchFamily="49" charset="-122"/>
                <a:cs typeface="+mj-cs"/>
                <a:sym typeface="+mn-ea"/>
              </a:defRPr>
            </a:lvl1pPr>
          </a:lstStyle>
          <a:p>
            <a:pPr lvl="0"/>
            <a:r>
              <a:rPr>
                <a:sym typeface="+mn-ea"/>
              </a:rPr>
              <a:t>单击此处编辑母版标题样式</a:t>
            </a:r>
          </a:p>
        </p:txBody>
      </p:sp>
      <p:sp>
        <p:nvSpPr>
          <p:cNvPr id="3" name="内容占位符 2"/>
          <p:cNvSpPr>
            <a:spLocks noGrp="1"/>
          </p:cNvSpPr>
          <p:nvPr>
            <p:ph idx="1"/>
            <p:custDataLst>
              <p:tags r:id="rId3"/>
            </p:custDataLst>
          </p:nvPr>
        </p:nvSpPr>
        <p:spPr>
          <a:xfrm>
            <a:off x="669882" y="952508"/>
            <a:ext cx="10852237"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lumMod val="75000"/>
                    <a:lumOff val="25000"/>
                  </a:schemeClr>
                </a:solidFill>
                <a:uFillTx/>
                <a:latin typeface="Arial" panose="020B0604020202020204" pitchFamily="34" charset="0"/>
                <a:ea typeface="隶书" panose="02010509060101010101" pitchFamily="49" charset="-122"/>
                <a:cs typeface="+mn-cs"/>
                <a:sym typeface="+mn-ea"/>
              </a:defRPr>
            </a:lvl1pPr>
            <a:lvl2pPr marL="685800" marR="0" lvl="1" indent="-228600" algn="l" defTabSz="914400" rtl="0" eaLnBrk="1" fontAlgn="auto" latinLnBrk="0" hangingPunct="1">
              <a:lnSpc>
                <a:spcPct val="130000"/>
              </a:lnSpc>
              <a:spcBef>
                <a:spcPct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a:solidFill>
                  <a:schemeClr val="tx1">
                    <a:lumMod val="75000"/>
                    <a:lumOff val="25000"/>
                  </a:schemeClr>
                </a:solidFill>
                <a:uFillTx/>
                <a:latin typeface="Arial" panose="020B0604020202020204" pitchFamily="34" charset="0"/>
                <a:ea typeface="隶书" panose="02010509060101010101" pitchFamily="49" charset="-122"/>
                <a:cs typeface="+mn-cs"/>
                <a:sym typeface="+mn-ea"/>
              </a:defRPr>
            </a:lvl2pPr>
            <a:lvl3pPr marL="1143000" marR="0" lvl="2"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lumMod val="75000"/>
                    <a:lumOff val="25000"/>
                  </a:schemeClr>
                </a:solidFill>
                <a:uFillTx/>
                <a:latin typeface="Arial" panose="020B0604020202020204" pitchFamily="34" charset="0"/>
                <a:ea typeface="隶书" panose="02010509060101010101" pitchFamily="49" charset="-122"/>
                <a:cs typeface="+mn-cs"/>
                <a:sym typeface="+mn-ea"/>
              </a:defRPr>
            </a:lvl3pPr>
            <a:lvl4pPr marL="1600200" marR="0" lvl="3"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lumMod val="75000"/>
                    <a:lumOff val="25000"/>
                  </a:schemeClr>
                </a:solidFill>
                <a:uFillTx/>
                <a:latin typeface="Arial" panose="020B0604020202020204" pitchFamily="34" charset="0"/>
                <a:ea typeface="隶书" panose="02010509060101010101" pitchFamily="49" charset="-122"/>
                <a:cs typeface="+mn-cs"/>
                <a:sym typeface="+mn-ea"/>
              </a:defRPr>
            </a:lvl4pPr>
            <a:lvl5pPr marL="2057400" marR="0" lvl="4"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lumMod val="75000"/>
                    <a:lumOff val="25000"/>
                  </a:schemeClr>
                </a:solidFill>
                <a:uFillTx/>
                <a:latin typeface="Arial" panose="020B0604020202020204" pitchFamily="34" charset="0"/>
                <a:ea typeface="隶书" panose="02010509060101010101" pitchFamily="49" charset="-122"/>
                <a:cs typeface="+mn-cs"/>
                <a:sym typeface="+mn-ea"/>
              </a:defRPr>
            </a:lvl5pPr>
          </a:lstStyle>
          <a:p>
            <a:pPr lvl="0"/>
            <a:r>
              <a:rPr>
                <a:sym typeface="+mn-ea"/>
              </a:rPr>
              <a:t>单击此处编辑母版文本样式</a:t>
            </a:r>
          </a:p>
          <a:p>
            <a:pPr lvl="1"/>
            <a:r>
              <a:rPr>
                <a:sym typeface="+mn-ea"/>
              </a:rPr>
              <a:t>第二级</a:t>
            </a:r>
          </a:p>
          <a:p>
            <a:pPr lvl="2"/>
            <a:r>
              <a:rPr>
                <a:sym typeface="+mn-ea"/>
              </a:rPr>
              <a:t>第三级</a:t>
            </a:r>
          </a:p>
          <a:p>
            <a:pPr lvl="3"/>
            <a:r>
              <a:rPr>
                <a:sym typeface="+mn-ea"/>
              </a:rPr>
              <a:t>第四级</a:t>
            </a:r>
          </a:p>
          <a:p>
            <a:pPr lvl="4"/>
            <a:r>
              <a:rPr>
                <a:sym typeface="+mn-ea"/>
              </a:rPr>
              <a:t>第五级</a:t>
            </a:r>
          </a:p>
        </p:txBody>
      </p:sp>
      <p:sp>
        <p:nvSpPr>
          <p:cNvPr id="4" name="日期占位符 3"/>
          <p:cNvSpPr>
            <a:spLocks noGrp="1"/>
          </p:cNvSpPr>
          <p:nvPr>
            <p:ph type="dt" sz="half" idx="10"/>
            <p:custDataLst>
              <p:tags r:id="rId4"/>
            </p:custDataLst>
          </p:nvPr>
        </p:nvSpPr>
        <p:spPr/>
        <p:txBody>
          <a:bodyPr/>
          <a:lstStyle>
            <a:lvl1pPr>
              <a:defRPr baseline="0">
                <a:latin typeface="Arial" panose="020B0604020202020204" pitchFamily="34" charset="0"/>
              </a:defRPr>
            </a:lvl1pPr>
          </a:lstStyle>
          <a:p>
            <a:fld id="{760FBDFE-C587-4B4C-A407-44438C67B59E}" type="datetimeFigureOut">
              <a:rPr lang="zh-CN" altLang="en-US" smtClean="0"/>
              <a:t>2021/1/27</a:t>
            </a:fld>
            <a:endParaRPr lang="zh-CN" altLang="en-US"/>
          </a:p>
        </p:txBody>
      </p:sp>
      <p:sp>
        <p:nvSpPr>
          <p:cNvPr id="5" name="页脚占位符 4"/>
          <p:cNvSpPr>
            <a:spLocks noGrp="1"/>
          </p:cNvSpPr>
          <p:nvPr>
            <p:ph type="ftr" sz="quarter" idx="11"/>
            <p:custDataLst>
              <p:tags r:id="rId5"/>
            </p:custDataLst>
          </p:nvPr>
        </p:nvSpPr>
        <p:spPr/>
        <p:txBody>
          <a:bodyPr/>
          <a:lstStyle>
            <a:lvl1pPr>
              <a:defRPr baseline="0">
                <a:latin typeface="Arial" panose="020B0604020202020204" pitchFamily="34" charset="0"/>
              </a:defRPr>
            </a:lvl1pPr>
          </a:lstStyle>
          <a:p>
            <a:endParaRPr lang="zh-CN" altLang="en-US"/>
          </a:p>
        </p:txBody>
      </p:sp>
      <p:sp>
        <p:nvSpPr>
          <p:cNvPr id="6" name="灯片编号占位符 5"/>
          <p:cNvSpPr>
            <a:spLocks noGrp="1"/>
          </p:cNvSpPr>
          <p:nvPr>
            <p:ph type="sldNum" sz="quarter" idx="12"/>
            <p:custDataLst>
              <p:tags r:id="rId6"/>
            </p:custDataLst>
          </p:nvPr>
        </p:nvSpPr>
        <p:spPr/>
        <p:txBody>
          <a:bodyPr/>
          <a:lstStyle>
            <a:lvl1pPr>
              <a:defRPr baseline="0">
                <a:latin typeface="Arial" panose="020B0604020202020204" pitchFamily="34" charset="0"/>
              </a:defRPr>
            </a:lvl1pPr>
          </a:lstStyle>
          <a:p>
            <a:fld id="{49AE70B2-8BF9-45C0-BB95-33D1B9D3A854}" type="slidenum">
              <a:rPr lang="zh-CN" altLang="en-US" smtClean="0"/>
              <a:t>‹#›</a:t>
            </a:fld>
            <a:endParaRPr lang="zh-CN" alt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1"/>
            </p:custDataLst>
          </p:nvPr>
        </p:nvSpPr>
        <p:spPr>
          <a:xfrm>
            <a:off x="1495425" y="781050"/>
            <a:ext cx="2785110" cy="3733800"/>
          </a:xfrm>
          <a:prstGeom prst="rect">
            <a:avLst/>
          </a:prstGeom>
          <a:solidFill>
            <a:schemeClr val="bg1"/>
          </a:solidFill>
          <a:ln w="38100">
            <a:solidFill>
              <a:schemeClr val="bg1">
                <a:lumMod val="6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0">
              <a:latin typeface="Arial" panose="020B0604020202020204" pitchFamily="34" charset="0"/>
            </a:endParaRPr>
          </a:p>
        </p:txBody>
      </p:sp>
      <p:cxnSp>
        <p:nvCxnSpPr>
          <p:cNvPr id="13" name="直接连接符 12"/>
          <p:cNvCxnSpPr/>
          <p:nvPr>
            <p:custDataLst>
              <p:tags r:id="rId2"/>
            </p:custDataLst>
          </p:nvPr>
        </p:nvCxnSpPr>
        <p:spPr>
          <a:xfrm flipH="1">
            <a:off x="3318890" y="1211875"/>
            <a:ext cx="0" cy="108000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11" name="图片 10" descr="5f0588f3ce1e1dd9e1e08ba5a0db1e86"/>
          <p:cNvPicPr>
            <a:picLocks noChangeAspect="1"/>
          </p:cNvPicPr>
          <p:nvPr>
            <p:custDataLst>
              <p:tags r:id="rId3"/>
            </p:custDataLst>
          </p:nvPr>
        </p:nvPicPr>
        <p:blipFill>
          <a:blip r:embed="rId10"/>
          <a:stretch>
            <a:fillRect/>
          </a:stretch>
        </p:blipFill>
        <p:spPr>
          <a:xfrm>
            <a:off x="2543175" y="2158850"/>
            <a:ext cx="9230519" cy="4109977"/>
          </a:xfrm>
          <a:prstGeom prst="rect">
            <a:avLst/>
          </a:prstGeom>
        </p:spPr>
      </p:pic>
      <p:sp>
        <p:nvSpPr>
          <p:cNvPr id="2" name="标题 1"/>
          <p:cNvSpPr>
            <a:spLocks noGrp="1"/>
          </p:cNvSpPr>
          <p:nvPr>
            <p:ph type="title" hasCustomPrompt="1"/>
            <p:custDataLst>
              <p:tags r:id="rId4"/>
            </p:custDataLst>
          </p:nvPr>
        </p:nvSpPr>
        <p:spPr>
          <a:xfrm>
            <a:off x="3328415" y="1154726"/>
            <a:ext cx="615600" cy="2068308"/>
          </a:xfrm>
        </p:spPr>
        <p:txBody>
          <a:bodyPr vert="eaVert" lIns="90000" tIns="46800" rIns="90000" bIns="46800" anchor="ctr" anchorCtr="0">
            <a:normAutofit/>
          </a:bodyPr>
          <a:lstStyle>
            <a:lvl1pPr>
              <a:defRPr sz="2800" b="0" u="none" strike="noStrike" kern="1200" cap="none" spc="300" normalizeH="0" baseline="0">
                <a:solidFill>
                  <a:schemeClr val="accent1"/>
                </a:solidFill>
                <a:uFillTx/>
                <a:latin typeface="Arial" panose="020B0604020202020204" pitchFamily="34" charset="0"/>
                <a:ea typeface="汉仪尚巍手书W" panose="00020600040101010101" pitchFamily="18" charset="-122"/>
              </a:defRPr>
            </a:lvl1pPr>
          </a:lstStyle>
          <a:p>
            <a:r>
              <a:rPr lang="zh-CN" altLang="en-US"/>
              <a:t>编辑标题</a:t>
            </a:r>
          </a:p>
        </p:txBody>
      </p:sp>
      <p:sp>
        <p:nvSpPr>
          <p:cNvPr id="3" name="文本占位符 2"/>
          <p:cNvSpPr>
            <a:spLocks noGrp="1"/>
          </p:cNvSpPr>
          <p:nvPr>
            <p:ph type="body" idx="1"/>
            <p:custDataLst>
              <p:tags r:id="rId5"/>
            </p:custDataLst>
          </p:nvPr>
        </p:nvSpPr>
        <p:spPr>
          <a:xfrm>
            <a:off x="2026557" y="1126150"/>
            <a:ext cx="1292400" cy="3088800"/>
          </a:xfrm>
        </p:spPr>
        <p:txBody>
          <a:bodyPr vert="eaVert" lIns="101600" tIns="38100" rIns="76200" bIns="38100">
            <a:normAutofit/>
          </a:bodyPr>
          <a:lstStyle>
            <a:lvl1pPr marL="0" indent="0" eaLnBrk="1" fontAlgn="auto" latinLnBrk="0" hangingPunct="1">
              <a:lnSpc>
                <a:spcPct val="150000"/>
              </a:lnSpc>
              <a:buNone/>
              <a:defRPr kumimoji="0" lang="zh-CN" altLang="en-US" sz="1600" b="0" i="0" u="none" strike="noStrike" kern="1200" cap="none" spc="200" normalizeH="0" baseline="0" noProof="1">
                <a:solidFill>
                  <a:schemeClr val="tx1">
                    <a:lumMod val="75000"/>
                    <a:lumOff val="25000"/>
                  </a:schemeClr>
                </a:solidFill>
                <a:uFillTx/>
                <a:latin typeface="Arial" panose="020B0604020202020204" pitchFamily="34" charset="0"/>
                <a:ea typeface="隶书" panose="02010509060101010101" pitchFamily="49"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custDataLst>
              <p:tags r:id="rId6"/>
            </p:custDataLst>
          </p:nvPr>
        </p:nvSpPr>
        <p:spPr/>
        <p:txBody>
          <a:bodyPr/>
          <a:lstStyle>
            <a:lvl1pPr>
              <a:defRPr baseline="0">
                <a:latin typeface="Arial" panose="020B0604020202020204" pitchFamily="34" charset="0"/>
              </a:defRPr>
            </a:lvl1pPr>
          </a:lstStyle>
          <a:p>
            <a:fld id="{760FBDFE-C587-4B4C-A407-44438C67B59E}" type="datetimeFigureOut">
              <a:rPr lang="zh-CN" altLang="en-US" smtClean="0"/>
              <a:t>2021/1/27</a:t>
            </a:fld>
            <a:endParaRPr lang="zh-CN" altLang="en-US"/>
          </a:p>
        </p:txBody>
      </p:sp>
      <p:sp>
        <p:nvSpPr>
          <p:cNvPr id="5" name="页脚占位符 4"/>
          <p:cNvSpPr>
            <a:spLocks noGrp="1"/>
          </p:cNvSpPr>
          <p:nvPr>
            <p:ph type="ftr" sz="quarter" idx="11"/>
            <p:custDataLst>
              <p:tags r:id="rId7"/>
            </p:custDataLst>
          </p:nvPr>
        </p:nvSpPr>
        <p:spPr/>
        <p:txBody>
          <a:bodyPr/>
          <a:lstStyle>
            <a:lvl1pPr>
              <a:defRPr baseline="0">
                <a:latin typeface="Arial" panose="020B0604020202020204" pitchFamily="34" charset="0"/>
              </a:defRPr>
            </a:lvl1pPr>
          </a:lstStyle>
          <a:p>
            <a:endParaRPr lang="zh-CN" altLang="en-US"/>
          </a:p>
        </p:txBody>
      </p:sp>
      <p:sp>
        <p:nvSpPr>
          <p:cNvPr id="6" name="灯片编号占位符 5"/>
          <p:cNvSpPr>
            <a:spLocks noGrp="1"/>
          </p:cNvSpPr>
          <p:nvPr>
            <p:ph type="sldNum" sz="quarter" idx="12"/>
            <p:custDataLst>
              <p:tags r:id="rId8"/>
            </p:custDataLst>
          </p:nvPr>
        </p:nvSpPr>
        <p:spPr/>
        <p:txBody>
          <a:bodyPr/>
          <a:lstStyle>
            <a:lvl1pPr>
              <a:defRPr baseline="0">
                <a:latin typeface="Arial" panose="020B0604020202020204" pitchFamily="34" charset="0"/>
              </a:defRPr>
            </a:lvl1pPr>
          </a:lstStyle>
          <a:p>
            <a:fld id="{49AE70B2-8BF9-45C0-BB95-33D1B9D3A854}" type="slidenum">
              <a:rPr lang="zh-CN" altLang="en-US" smtClean="0"/>
              <a:t>‹#›</a:t>
            </a:fld>
            <a:endParaRPr lang="zh-CN" alt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2"/>
        </a:solidFill>
        <a:effectLst/>
      </p:bgPr>
    </p:bg>
    <p:spTree>
      <p:nvGrpSpPr>
        <p:cNvPr id="1" name=""/>
        <p:cNvGrpSpPr/>
        <p:nvPr/>
      </p:nvGrpSpPr>
      <p:grpSpPr>
        <a:xfrm>
          <a:off x="0" y="0"/>
          <a:ext cx="0" cy="0"/>
          <a:chOff x="0" y="0"/>
          <a:chExt cx="0" cy="0"/>
        </a:xfrm>
      </p:grpSpPr>
      <p:grpSp>
        <p:nvGrpSpPr>
          <p:cNvPr id="13" name="组合 12"/>
          <p:cNvGrpSpPr/>
          <p:nvPr>
            <p:custDataLst>
              <p:tags r:id="rId1"/>
            </p:custDataLst>
          </p:nvPr>
        </p:nvGrpSpPr>
        <p:grpSpPr>
          <a:xfrm>
            <a:off x="0" y="33985"/>
            <a:ext cx="12192000" cy="6824015"/>
            <a:chOff x="0" y="33985"/>
            <a:chExt cx="12192000" cy="6824015"/>
          </a:xfrm>
        </p:grpSpPr>
        <p:pic>
          <p:nvPicPr>
            <p:cNvPr id="14" name="图片 13" descr="5f0588f3ce1e1dd9e1e08ba5a0db1e86"/>
            <p:cNvPicPr>
              <a:picLocks noChangeAspect="1"/>
            </p:cNvPicPr>
            <p:nvPr userDrawn="1">
              <p:custDataLst>
                <p:tags r:id="rId8"/>
              </p:custDataLst>
            </p:nvPr>
          </p:nvPicPr>
          <p:blipFill>
            <a:blip r:embed="rId11"/>
            <a:stretch>
              <a:fillRect/>
            </a:stretch>
          </p:blipFill>
          <p:spPr>
            <a:xfrm>
              <a:off x="0" y="33985"/>
              <a:ext cx="1244600" cy="965199"/>
            </a:xfrm>
            <a:prstGeom prst="rect">
              <a:avLst/>
            </a:prstGeom>
          </p:spPr>
        </p:pic>
        <p:pic>
          <p:nvPicPr>
            <p:cNvPr id="15" name="图片 14"/>
            <p:cNvPicPr>
              <a:picLocks noChangeAspect="1"/>
            </p:cNvPicPr>
            <p:nvPr userDrawn="1">
              <p:custDataLst>
                <p:tags r:id="rId9"/>
              </p:custDataLst>
            </p:nvPr>
          </p:nvPicPr>
          <p:blipFill>
            <a:blip r:embed="rId12">
              <a:extLst>
                <a:ext uri="{28A0092B-C50C-407E-A947-70E740481C1C}">
                  <a14:useLocalDpi xmlns:a14="http://schemas.microsoft.com/office/drawing/2010/main" val="0"/>
                </a:ext>
              </a:extLst>
            </a:blip>
            <a:stretch>
              <a:fillRect/>
            </a:stretch>
          </p:blipFill>
          <p:spPr>
            <a:xfrm>
              <a:off x="0" y="1781205"/>
              <a:ext cx="12192000" cy="5076795"/>
            </a:xfrm>
            <a:prstGeom prst="rect">
              <a:avLst/>
            </a:prstGeom>
          </p:spPr>
        </p:pic>
      </p:grpSp>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a:solidFill>
                  <a:schemeClr val="tx1">
                    <a:lumMod val="75000"/>
                    <a:lumOff val="25000"/>
                  </a:schemeClr>
                </a:solidFill>
                <a:uFillTx/>
                <a:latin typeface="Arial" panose="020B0604020202020204" pitchFamily="34" charset="0"/>
                <a:ea typeface="隶书" panose="02010509060101010101" pitchFamily="49" charset="-122"/>
                <a:cs typeface="+mj-cs"/>
                <a:sym typeface="+mn-ea"/>
              </a:defRPr>
            </a:lvl1pPr>
          </a:lstStyle>
          <a:p>
            <a:pPr lvl="0"/>
            <a:r>
              <a:rPr>
                <a:sym typeface="+mn-ea"/>
              </a:rPr>
              <a:t>单击此处编辑母版标题样式</a:t>
            </a:r>
          </a:p>
        </p:txBody>
      </p:sp>
      <p:sp>
        <p:nvSpPr>
          <p:cNvPr id="3" name="内容占位符 2"/>
          <p:cNvSpPr>
            <a:spLocks noGrp="1"/>
          </p:cNvSpPr>
          <p:nvPr>
            <p:ph sz="half" idx="1"/>
            <p:custDataLst>
              <p:tags r:id="rId3"/>
            </p:custDataLst>
          </p:nvPr>
        </p:nvSpPr>
        <p:spPr>
          <a:xfrm>
            <a:off x="669930"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lumMod val="75000"/>
                    <a:lumOff val="25000"/>
                  </a:schemeClr>
                </a:solidFill>
                <a:uFillTx/>
                <a:latin typeface="Arial" panose="020B0604020202020204" pitchFamily="34" charset="0"/>
                <a:ea typeface="隶书" panose="02010509060101010101" pitchFamily="49" charset="-122"/>
                <a:cs typeface="+mn-cs"/>
                <a:sym typeface="+mn-ea"/>
              </a:defRPr>
            </a:lvl1pPr>
            <a:lvl2pPr marL="685800" marR="0" lvl="1" indent="-228600" algn="l" defTabSz="914400" rtl="0" eaLnBrk="1" fontAlgn="auto" latinLnBrk="0" hangingPunct="1">
              <a:lnSpc>
                <a:spcPct val="130000"/>
              </a:lnSpc>
              <a:spcBef>
                <a:spcPct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a:solidFill>
                  <a:schemeClr val="tx1">
                    <a:lumMod val="75000"/>
                    <a:lumOff val="25000"/>
                  </a:schemeClr>
                </a:solidFill>
                <a:uFillTx/>
                <a:latin typeface="Arial" panose="020B0604020202020204" pitchFamily="34" charset="0"/>
                <a:ea typeface="隶书" panose="02010509060101010101" pitchFamily="49" charset="-122"/>
                <a:cs typeface="+mn-cs"/>
                <a:sym typeface="+mn-ea"/>
              </a:defRPr>
            </a:lvl2pPr>
            <a:lvl3pPr marL="1143000" marR="0" lvl="2"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lumMod val="75000"/>
                    <a:lumOff val="25000"/>
                  </a:schemeClr>
                </a:solidFill>
                <a:uFillTx/>
                <a:latin typeface="Arial" panose="020B0604020202020204" pitchFamily="34" charset="0"/>
                <a:ea typeface="隶书" panose="02010509060101010101" pitchFamily="49" charset="-122"/>
                <a:cs typeface="+mn-cs"/>
                <a:sym typeface="+mn-ea"/>
              </a:defRPr>
            </a:lvl3pPr>
            <a:lvl4pPr marL="1600200" marR="0" lvl="3"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lumMod val="75000"/>
                    <a:lumOff val="25000"/>
                  </a:schemeClr>
                </a:solidFill>
                <a:uFillTx/>
                <a:latin typeface="Arial" panose="020B0604020202020204" pitchFamily="34" charset="0"/>
                <a:ea typeface="隶书" panose="02010509060101010101" pitchFamily="49" charset="-122"/>
                <a:cs typeface="+mn-cs"/>
                <a:sym typeface="+mn-ea"/>
              </a:defRPr>
            </a:lvl4pPr>
            <a:lvl5pPr marL="2057400" marR="0" lvl="4"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lumMod val="75000"/>
                    <a:lumOff val="25000"/>
                  </a:schemeClr>
                </a:solidFill>
                <a:uFillTx/>
                <a:latin typeface="Arial" panose="020B0604020202020204" pitchFamily="34" charset="0"/>
                <a:ea typeface="隶书" panose="02010509060101010101" pitchFamily="49" charset="-122"/>
                <a:cs typeface="+mn-cs"/>
                <a:sym typeface="+mn-ea"/>
              </a:defRPr>
            </a:lvl5pPr>
          </a:lstStyle>
          <a:p>
            <a:pPr lvl="0"/>
            <a:r>
              <a:rPr>
                <a:sym typeface="+mn-ea"/>
              </a:rPr>
              <a:t>单击此处编辑母版文本样式</a:t>
            </a:r>
          </a:p>
          <a:p>
            <a:pPr lvl="1"/>
            <a:r>
              <a:rPr>
                <a:sym typeface="+mn-ea"/>
              </a:rPr>
              <a:t>第二级</a:t>
            </a:r>
          </a:p>
          <a:p>
            <a:pPr lvl="2"/>
            <a:r>
              <a:rPr>
                <a:sym typeface="+mn-ea"/>
              </a:rPr>
              <a:t>第三级</a:t>
            </a:r>
          </a:p>
          <a:p>
            <a:pPr lvl="3"/>
            <a:r>
              <a:rPr>
                <a:sym typeface="+mn-ea"/>
              </a:rPr>
              <a:t>第四级</a:t>
            </a:r>
          </a:p>
          <a:p>
            <a:pPr lvl="4"/>
            <a:r>
              <a:rPr>
                <a:sym typeface="+mn-ea"/>
              </a:rPr>
              <a:t>第五级</a:t>
            </a:r>
          </a:p>
        </p:txBody>
      </p:sp>
      <p:sp>
        <p:nvSpPr>
          <p:cNvPr id="4" name="内容占位符 3"/>
          <p:cNvSpPr>
            <a:spLocks noGrp="1"/>
          </p:cNvSpPr>
          <p:nvPr>
            <p:ph sz="half" idx="2"/>
            <p:custDataLst>
              <p:tags r:id="rId4"/>
            </p:custDataLst>
          </p:nvPr>
        </p:nvSpPr>
        <p:spPr>
          <a:xfrm>
            <a:off x="6238877" y="952508"/>
            <a:ext cx="5283242" cy="5388907"/>
          </a:xfrm>
        </p:spPr>
        <p:txBody>
          <a:bodyPr>
            <a:normAutofit/>
          </a:bodyPr>
          <a:lstStyle>
            <a:lvl1pPr>
              <a:defRPr sz="1600" baseline="0">
                <a:solidFill>
                  <a:schemeClr val="tx1">
                    <a:lumMod val="75000"/>
                    <a:lumOff val="25000"/>
                  </a:schemeClr>
                </a:solidFill>
                <a:latin typeface="Arial" panose="020B0604020202020204" pitchFamily="34" charset="0"/>
                <a:ea typeface="隶书" panose="02010509060101010101" pitchFamily="49" charset="-122"/>
              </a:defRPr>
            </a:lvl1pPr>
            <a:lvl2pPr>
              <a:defRPr sz="1600" baseline="0">
                <a:solidFill>
                  <a:schemeClr val="tx1">
                    <a:lumMod val="75000"/>
                    <a:lumOff val="25000"/>
                  </a:schemeClr>
                </a:solidFill>
                <a:latin typeface="Arial" panose="020B0604020202020204" pitchFamily="34" charset="0"/>
                <a:ea typeface="隶书" panose="02010509060101010101" pitchFamily="49" charset="-122"/>
              </a:defRPr>
            </a:lvl2pPr>
            <a:lvl3pPr>
              <a:defRPr sz="1600" baseline="0">
                <a:solidFill>
                  <a:schemeClr val="tx1">
                    <a:lumMod val="75000"/>
                    <a:lumOff val="25000"/>
                  </a:schemeClr>
                </a:solidFill>
                <a:latin typeface="Arial" panose="020B0604020202020204" pitchFamily="34" charset="0"/>
                <a:ea typeface="隶书" panose="02010509060101010101" pitchFamily="49" charset="-122"/>
              </a:defRPr>
            </a:lvl3pPr>
            <a:lvl4pPr>
              <a:defRPr sz="1600" baseline="0">
                <a:solidFill>
                  <a:schemeClr val="tx1">
                    <a:lumMod val="75000"/>
                    <a:lumOff val="25000"/>
                  </a:schemeClr>
                </a:solidFill>
                <a:latin typeface="Arial" panose="020B0604020202020204" pitchFamily="34" charset="0"/>
                <a:ea typeface="隶书" panose="02010509060101010101" pitchFamily="49" charset="-122"/>
              </a:defRPr>
            </a:lvl4pPr>
            <a:lvl5pPr>
              <a:defRPr sz="1600" baseline="0">
                <a:solidFill>
                  <a:schemeClr val="tx1">
                    <a:lumMod val="75000"/>
                    <a:lumOff val="25000"/>
                  </a:schemeClr>
                </a:solidFill>
                <a:latin typeface="Arial" panose="020B0604020202020204" pitchFamily="34" charset="0"/>
                <a:ea typeface="隶书" panose="02010509060101010101" pitchFamily="49" charset="-122"/>
              </a:defRPr>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custDataLst>
              <p:tags r:id="rId5"/>
            </p:custDataLst>
          </p:nvPr>
        </p:nvSpPr>
        <p:spPr/>
        <p:txBody>
          <a:bodyPr/>
          <a:lstStyle>
            <a:lvl1pPr>
              <a:defRPr baseline="0">
                <a:latin typeface="Arial" panose="020B0604020202020204" pitchFamily="34" charset="0"/>
              </a:defRPr>
            </a:lvl1pPr>
          </a:lstStyle>
          <a:p>
            <a:fld id="{760FBDFE-C587-4B4C-A407-44438C67B59E}" type="datetimeFigureOut">
              <a:rPr lang="zh-CN" altLang="en-US" smtClean="0"/>
              <a:t>2021/1/27</a:t>
            </a:fld>
            <a:endParaRPr lang="zh-CN" altLang="en-US"/>
          </a:p>
        </p:txBody>
      </p:sp>
      <p:sp>
        <p:nvSpPr>
          <p:cNvPr id="6" name="页脚占位符 5"/>
          <p:cNvSpPr>
            <a:spLocks noGrp="1"/>
          </p:cNvSpPr>
          <p:nvPr>
            <p:ph type="ftr" sz="quarter" idx="11"/>
            <p:custDataLst>
              <p:tags r:id="rId6"/>
            </p:custDataLst>
          </p:nvPr>
        </p:nvSpPr>
        <p:spPr/>
        <p:txBody>
          <a:bodyPr/>
          <a:lstStyle>
            <a:lvl1pPr>
              <a:defRPr baseline="0">
                <a:latin typeface="Arial" panose="020B0604020202020204" pitchFamily="34" charset="0"/>
              </a:defRPr>
            </a:lvl1pPr>
          </a:lstStyle>
          <a:p>
            <a:endParaRPr lang="zh-CN" altLang="en-US"/>
          </a:p>
        </p:txBody>
      </p:sp>
      <p:sp>
        <p:nvSpPr>
          <p:cNvPr id="7" name="灯片编号占位符 6"/>
          <p:cNvSpPr>
            <a:spLocks noGrp="1"/>
          </p:cNvSpPr>
          <p:nvPr>
            <p:ph type="sldNum" sz="quarter" idx="12"/>
            <p:custDataLst>
              <p:tags r:id="rId7"/>
            </p:custDataLst>
          </p:nvPr>
        </p:nvSpPr>
        <p:spPr/>
        <p:txBody>
          <a:bodyPr/>
          <a:lstStyle>
            <a:lvl1pPr>
              <a:defRPr baseline="0">
                <a:latin typeface="Arial" panose="020B0604020202020204" pitchFamily="34" charset="0"/>
              </a:defRPr>
            </a:lvl1pPr>
          </a:lstStyle>
          <a:p>
            <a:fld id="{49AE70B2-8BF9-45C0-BB95-33D1B9D3A854}" type="slidenum">
              <a:rPr lang="zh-CN" altLang="en-US" smtClean="0"/>
              <a:t>‹#›</a:t>
            </a:fld>
            <a:endParaRPr lang="zh-CN" alt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2"/>
        </a:solidFill>
        <a:effectLst/>
      </p:bgPr>
    </p:bg>
    <p:spTree>
      <p:nvGrpSpPr>
        <p:cNvPr id="1" name=""/>
        <p:cNvGrpSpPr/>
        <p:nvPr/>
      </p:nvGrpSpPr>
      <p:grpSpPr>
        <a:xfrm>
          <a:off x="0" y="0"/>
          <a:ext cx="0" cy="0"/>
          <a:chOff x="0" y="0"/>
          <a:chExt cx="0" cy="0"/>
        </a:xfrm>
      </p:grpSpPr>
      <p:grpSp>
        <p:nvGrpSpPr>
          <p:cNvPr id="18" name="组合 17"/>
          <p:cNvGrpSpPr/>
          <p:nvPr>
            <p:custDataLst>
              <p:tags r:id="rId1"/>
            </p:custDataLst>
          </p:nvPr>
        </p:nvGrpSpPr>
        <p:grpSpPr>
          <a:xfrm>
            <a:off x="0" y="33985"/>
            <a:ext cx="12192000" cy="6824015"/>
            <a:chOff x="0" y="33985"/>
            <a:chExt cx="12192000" cy="6824015"/>
          </a:xfrm>
        </p:grpSpPr>
        <p:pic>
          <p:nvPicPr>
            <p:cNvPr id="19" name="图片 18" descr="5f0588f3ce1e1dd9e1e08ba5a0db1e86"/>
            <p:cNvPicPr>
              <a:picLocks noChangeAspect="1"/>
            </p:cNvPicPr>
            <p:nvPr userDrawn="1">
              <p:custDataLst>
                <p:tags r:id="rId10"/>
              </p:custDataLst>
            </p:nvPr>
          </p:nvPicPr>
          <p:blipFill>
            <a:blip r:embed="rId13"/>
            <a:stretch>
              <a:fillRect/>
            </a:stretch>
          </p:blipFill>
          <p:spPr>
            <a:xfrm>
              <a:off x="0" y="33985"/>
              <a:ext cx="1244600" cy="965199"/>
            </a:xfrm>
            <a:prstGeom prst="rect">
              <a:avLst/>
            </a:prstGeom>
          </p:spPr>
        </p:pic>
        <p:pic>
          <p:nvPicPr>
            <p:cNvPr id="20" name="图片 19"/>
            <p:cNvPicPr>
              <a:picLocks noChangeAspect="1"/>
            </p:cNvPicPr>
            <p:nvPr userDrawn="1">
              <p:custDataLst>
                <p:tags r:id="rId11"/>
              </p:custDataLst>
            </p:nvPr>
          </p:nvPicPr>
          <p:blipFill>
            <a:blip r:embed="rId14">
              <a:extLst>
                <a:ext uri="{28A0092B-C50C-407E-A947-70E740481C1C}">
                  <a14:useLocalDpi xmlns:a14="http://schemas.microsoft.com/office/drawing/2010/main" val="0"/>
                </a:ext>
              </a:extLst>
            </a:blip>
            <a:stretch>
              <a:fillRect/>
            </a:stretch>
          </p:blipFill>
          <p:spPr>
            <a:xfrm>
              <a:off x="0" y="1781205"/>
              <a:ext cx="12192000" cy="5076795"/>
            </a:xfrm>
            <a:prstGeom prst="rect">
              <a:avLst/>
            </a:prstGeom>
          </p:spPr>
        </p:pic>
      </p:grpSp>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a:solidFill>
                  <a:schemeClr val="tx1">
                    <a:lumMod val="75000"/>
                    <a:lumOff val="25000"/>
                  </a:schemeClr>
                </a:solidFill>
                <a:uFillTx/>
                <a:latin typeface="Arial" panose="020B0604020202020204" pitchFamily="34" charset="0"/>
                <a:ea typeface="隶书" panose="02010509060101010101" pitchFamily="49" charset="-122"/>
                <a:cs typeface="+mj-cs"/>
                <a:sym typeface="+mn-ea"/>
              </a:defRPr>
            </a:lvl1pPr>
          </a:lstStyle>
          <a:p>
            <a:pPr lvl="0"/>
            <a:r>
              <a:rPr>
                <a:sym typeface="+mn-ea"/>
              </a:rPr>
              <a:t>单击此处编辑母版标题样式</a:t>
            </a:r>
          </a:p>
        </p:txBody>
      </p:sp>
      <p:sp>
        <p:nvSpPr>
          <p:cNvPr id="3" name="文本占位符 2"/>
          <p:cNvSpPr>
            <a:spLocks noGrp="1"/>
          </p:cNvSpPr>
          <p:nvPr>
            <p:ph type="body" idx="1" hasCustomPrompt="1"/>
            <p:custDataLst>
              <p:tags r:id="rId3"/>
            </p:custDataLst>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ct val="0"/>
              </a:spcAft>
              <a:buNone/>
              <a:defRPr sz="2000" b="0" u="none" strike="noStrike" kern="1200" cap="none" spc="200" normalizeH="0" baseline="0">
                <a:solidFill>
                  <a:schemeClr val="tx1">
                    <a:lumMod val="75000"/>
                    <a:lumOff val="25000"/>
                  </a:schemeClr>
                </a:solidFill>
                <a:uFillTx/>
                <a:latin typeface="Arial" panose="020B0604020202020204" pitchFamily="34" charset="0"/>
                <a:ea typeface="隶书" panose="02010509060101010101" pitchFamily="49"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单击此处编辑文本</a:t>
            </a:r>
          </a:p>
        </p:txBody>
      </p:sp>
      <p:sp>
        <p:nvSpPr>
          <p:cNvPr id="4" name="内容占位符 3"/>
          <p:cNvSpPr>
            <a:spLocks noGrp="1"/>
          </p:cNvSpPr>
          <p:nvPr>
            <p:ph sz="half" idx="2"/>
            <p:custDataLst>
              <p:tags r:id="rId4"/>
            </p:custDataLst>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lumMod val="75000"/>
                    <a:lumOff val="25000"/>
                  </a:schemeClr>
                </a:solidFill>
                <a:uFillTx/>
                <a:latin typeface="Arial" panose="020B0604020202020204" pitchFamily="34" charset="0"/>
                <a:ea typeface="隶书" panose="02010509060101010101" pitchFamily="49" charset="-122"/>
                <a:cs typeface="+mn-cs"/>
                <a:sym typeface="+mn-ea"/>
              </a:defRPr>
            </a:lvl1pPr>
            <a:lvl2pPr marL="685800" marR="0" lvl="1" indent="-228600" algn="l" defTabSz="914400" rtl="0" eaLnBrk="1" fontAlgn="auto" latinLnBrk="0" hangingPunct="1">
              <a:lnSpc>
                <a:spcPct val="130000"/>
              </a:lnSpc>
              <a:spcBef>
                <a:spcPct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a:solidFill>
                  <a:schemeClr val="tx1">
                    <a:lumMod val="75000"/>
                    <a:lumOff val="25000"/>
                  </a:schemeClr>
                </a:solidFill>
                <a:uFillTx/>
                <a:latin typeface="Arial" panose="020B0604020202020204" pitchFamily="34" charset="0"/>
                <a:ea typeface="隶书" panose="02010509060101010101" pitchFamily="49" charset="-122"/>
                <a:cs typeface="+mn-cs"/>
                <a:sym typeface="+mn-ea"/>
              </a:defRPr>
            </a:lvl2pPr>
            <a:lvl3pPr marL="1143000" marR="0" lvl="2"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lumMod val="75000"/>
                    <a:lumOff val="25000"/>
                  </a:schemeClr>
                </a:solidFill>
                <a:uFillTx/>
                <a:latin typeface="Arial" panose="020B0604020202020204" pitchFamily="34" charset="0"/>
                <a:ea typeface="隶书" panose="02010509060101010101" pitchFamily="49" charset="-122"/>
                <a:cs typeface="+mn-cs"/>
                <a:sym typeface="+mn-ea"/>
              </a:defRPr>
            </a:lvl3pPr>
            <a:lvl4pPr marL="1600200" marR="0" lvl="3"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lumMod val="75000"/>
                    <a:lumOff val="25000"/>
                  </a:schemeClr>
                </a:solidFill>
                <a:uFillTx/>
                <a:latin typeface="Arial" panose="020B0604020202020204" pitchFamily="34" charset="0"/>
                <a:ea typeface="隶书" panose="02010509060101010101" pitchFamily="49" charset="-122"/>
                <a:cs typeface="+mn-cs"/>
                <a:sym typeface="+mn-ea"/>
              </a:defRPr>
            </a:lvl4pPr>
            <a:lvl5pPr marL="2057400" marR="0" lvl="4"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lumMod val="75000"/>
                    <a:lumOff val="25000"/>
                  </a:schemeClr>
                </a:solidFill>
                <a:uFillTx/>
                <a:latin typeface="Arial" panose="020B0604020202020204" pitchFamily="34" charset="0"/>
                <a:ea typeface="隶书" panose="02010509060101010101" pitchFamily="49" charset="-122"/>
                <a:cs typeface="+mn-cs"/>
                <a:sym typeface="+mn-ea"/>
              </a:defRPr>
            </a:lvl5pPr>
          </a:lstStyle>
          <a:p>
            <a:pPr lvl="0"/>
            <a:r>
              <a:rPr>
                <a:sym typeface="+mn-ea"/>
              </a:rPr>
              <a:t>单击此处编辑母版文本样式</a:t>
            </a:r>
          </a:p>
          <a:p>
            <a:pPr lvl="1"/>
            <a:r>
              <a:rPr>
                <a:sym typeface="+mn-ea"/>
              </a:rPr>
              <a:t>第二级</a:t>
            </a:r>
          </a:p>
          <a:p>
            <a:pPr lvl="2"/>
            <a:r>
              <a:rPr>
                <a:sym typeface="+mn-ea"/>
              </a:rPr>
              <a:t>第三级</a:t>
            </a:r>
          </a:p>
          <a:p>
            <a:pPr lvl="3"/>
            <a:r>
              <a:rPr>
                <a:sym typeface="+mn-ea"/>
              </a:rPr>
              <a:t>第四级</a:t>
            </a:r>
          </a:p>
          <a:p>
            <a:pPr lvl="4"/>
            <a:r>
              <a:rPr>
                <a:sym typeface="+mn-ea"/>
              </a:rPr>
              <a:t>第五级</a:t>
            </a:r>
          </a:p>
        </p:txBody>
      </p:sp>
      <p:sp>
        <p:nvSpPr>
          <p:cNvPr id="5" name="文本占位符 4"/>
          <p:cNvSpPr>
            <a:spLocks noGrp="1"/>
          </p:cNvSpPr>
          <p:nvPr>
            <p:ph type="body" sz="quarter" idx="3" hasCustomPrompt="1"/>
            <p:custDataLst>
              <p:tags r:id="rId5"/>
            </p:custDataLst>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ct val="0"/>
              </a:spcBef>
              <a:spcAft>
                <a:spcPct val="0"/>
              </a:spcAft>
              <a:buFont typeface="Arial" panose="020B0604020202020204" pitchFamily="34" charset="0"/>
              <a:buNone/>
              <a:defRPr kumimoji="0" lang="zh-CN" altLang="en-US" sz="2000" b="0" i="0" u="none" strike="noStrike" kern="1200" cap="none" spc="200" normalizeH="0" baseline="0" noProof="1">
                <a:solidFill>
                  <a:schemeClr val="tx1">
                    <a:lumMod val="75000"/>
                    <a:lumOff val="25000"/>
                  </a:schemeClr>
                </a:solidFill>
                <a:uFillTx/>
                <a:latin typeface="Arial" panose="020B0604020202020204" pitchFamily="34" charset="0"/>
                <a:ea typeface="隶书" panose="02010509060101010101" pitchFamily="49"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p>
        </p:txBody>
      </p:sp>
      <p:sp>
        <p:nvSpPr>
          <p:cNvPr id="6" name="内容占位符 5"/>
          <p:cNvSpPr>
            <a:spLocks noGrp="1"/>
          </p:cNvSpPr>
          <p:nvPr>
            <p:ph sz="quarter" idx="4"/>
            <p:custDataLst>
              <p:tags r:id="rId6"/>
            </p:custDataLst>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lumMod val="75000"/>
                    <a:lumOff val="25000"/>
                  </a:schemeClr>
                </a:solidFill>
                <a:uFillTx/>
                <a:latin typeface="Arial" panose="020B0604020202020204" pitchFamily="34" charset="0"/>
                <a:ea typeface="隶书" panose="02010509060101010101" pitchFamily="49" charset="-122"/>
                <a:cs typeface="+mn-cs"/>
                <a:sym typeface="+mn-ea"/>
              </a:defRPr>
            </a:lvl1pPr>
            <a:lvl2pPr marL="685800" marR="0" lvl="1" indent="-228600" algn="l" defTabSz="914400" rtl="0" eaLnBrk="1" fontAlgn="auto" latinLnBrk="0" hangingPunct="1">
              <a:lnSpc>
                <a:spcPct val="130000"/>
              </a:lnSpc>
              <a:spcBef>
                <a:spcPct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a:solidFill>
                  <a:schemeClr val="tx1">
                    <a:lumMod val="75000"/>
                    <a:lumOff val="25000"/>
                  </a:schemeClr>
                </a:solidFill>
                <a:uFillTx/>
                <a:latin typeface="Arial" panose="020B0604020202020204" pitchFamily="34" charset="0"/>
                <a:ea typeface="隶书" panose="02010509060101010101" pitchFamily="49" charset="-122"/>
                <a:cs typeface="+mn-cs"/>
                <a:sym typeface="+mn-ea"/>
              </a:defRPr>
            </a:lvl2pPr>
            <a:lvl3pPr marL="1143000" marR="0" lvl="2"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lumMod val="75000"/>
                    <a:lumOff val="25000"/>
                  </a:schemeClr>
                </a:solidFill>
                <a:uFillTx/>
                <a:latin typeface="Arial" panose="020B0604020202020204" pitchFamily="34" charset="0"/>
                <a:ea typeface="隶书" panose="02010509060101010101" pitchFamily="49" charset="-122"/>
                <a:cs typeface="+mn-cs"/>
                <a:sym typeface="+mn-ea"/>
              </a:defRPr>
            </a:lvl3pPr>
            <a:lvl4pPr marL="1600200" marR="0" lvl="3"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lumMod val="75000"/>
                    <a:lumOff val="25000"/>
                  </a:schemeClr>
                </a:solidFill>
                <a:uFillTx/>
                <a:latin typeface="Arial" panose="020B0604020202020204" pitchFamily="34" charset="0"/>
                <a:ea typeface="隶书" panose="02010509060101010101" pitchFamily="49" charset="-122"/>
                <a:cs typeface="+mn-cs"/>
                <a:sym typeface="+mn-ea"/>
              </a:defRPr>
            </a:lvl4pPr>
            <a:lvl5pPr marL="2057400" marR="0" lvl="4"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lumMod val="75000"/>
                    <a:lumOff val="25000"/>
                  </a:schemeClr>
                </a:solidFill>
                <a:uFillTx/>
                <a:latin typeface="Arial" panose="020B0604020202020204" pitchFamily="34" charset="0"/>
                <a:ea typeface="隶书" panose="02010509060101010101" pitchFamily="49" charset="-122"/>
                <a:cs typeface="+mn-cs"/>
                <a:sym typeface="+mn-ea"/>
              </a:defRPr>
            </a:lvl5pPr>
          </a:lstStyle>
          <a:p>
            <a:pPr lvl="0"/>
            <a:r>
              <a:rPr>
                <a:sym typeface="+mn-ea"/>
              </a:rPr>
              <a:t>单击此处编辑母版文本样式</a:t>
            </a:r>
          </a:p>
          <a:p>
            <a:pPr lvl="1"/>
            <a:r>
              <a:rPr>
                <a:sym typeface="+mn-ea"/>
              </a:rPr>
              <a:t>第二级</a:t>
            </a:r>
          </a:p>
          <a:p>
            <a:pPr lvl="2"/>
            <a:r>
              <a:rPr>
                <a:sym typeface="+mn-ea"/>
              </a:rPr>
              <a:t>第三级</a:t>
            </a:r>
          </a:p>
          <a:p>
            <a:pPr lvl="3"/>
            <a:r>
              <a:rPr>
                <a:sym typeface="+mn-ea"/>
              </a:rPr>
              <a:t>第四级</a:t>
            </a:r>
          </a:p>
          <a:p>
            <a:pPr lvl="4"/>
            <a:r>
              <a:rPr>
                <a:sym typeface="+mn-ea"/>
              </a:rPr>
              <a:t>第五级</a:t>
            </a:r>
          </a:p>
        </p:txBody>
      </p:sp>
      <p:sp>
        <p:nvSpPr>
          <p:cNvPr id="7" name="日期占位符 6"/>
          <p:cNvSpPr>
            <a:spLocks noGrp="1"/>
          </p:cNvSpPr>
          <p:nvPr>
            <p:ph type="dt" sz="half" idx="10"/>
            <p:custDataLst>
              <p:tags r:id="rId7"/>
            </p:custDataLst>
          </p:nvPr>
        </p:nvSpPr>
        <p:spPr/>
        <p:txBody>
          <a:bodyPr/>
          <a:lstStyle>
            <a:lvl1pPr>
              <a:defRPr baseline="0">
                <a:latin typeface="Arial" panose="020B0604020202020204" pitchFamily="34" charset="0"/>
              </a:defRPr>
            </a:lvl1pPr>
          </a:lstStyle>
          <a:p>
            <a:fld id="{760FBDFE-C587-4B4C-A407-44438C67B59E}" type="datetimeFigureOut">
              <a:rPr lang="zh-CN" altLang="en-US" smtClean="0"/>
              <a:t>2021/1/27</a:t>
            </a:fld>
            <a:endParaRPr lang="zh-CN" altLang="en-US"/>
          </a:p>
        </p:txBody>
      </p:sp>
      <p:sp>
        <p:nvSpPr>
          <p:cNvPr id="8" name="页脚占位符 7"/>
          <p:cNvSpPr>
            <a:spLocks noGrp="1"/>
          </p:cNvSpPr>
          <p:nvPr>
            <p:ph type="ftr" sz="quarter" idx="11"/>
            <p:custDataLst>
              <p:tags r:id="rId8"/>
            </p:custDataLst>
          </p:nvPr>
        </p:nvSpPr>
        <p:spPr/>
        <p:txBody>
          <a:bodyPr/>
          <a:lstStyle>
            <a:lvl1pPr>
              <a:defRPr baseline="0">
                <a:latin typeface="Arial" panose="020B0604020202020204" pitchFamily="34" charset="0"/>
              </a:defRPr>
            </a:lvl1pPr>
          </a:lstStyle>
          <a:p>
            <a:endParaRPr lang="zh-CN" altLang="en-US"/>
          </a:p>
        </p:txBody>
      </p:sp>
      <p:sp>
        <p:nvSpPr>
          <p:cNvPr id="9" name="灯片编号占位符 8"/>
          <p:cNvSpPr>
            <a:spLocks noGrp="1"/>
          </p:cNvSpPr>
          <p:nvPr>
            <p:ph type="sldNum" sz="quarter" idx="12"/>
            <p:custDataLst>
              <p:tags r:id="rId9"/>
            </p:custDataLst>
          </p:nvPr>
        </p:nvSpPr>
        <p:spPr/>
        <p:txBody>
          <a:bodyPr/>
          <a:lstStyle>
            <a:lvl1pPr>
              <a:defRPr baseline="0">
                <a:latin typeface="Arial" panose="020B0604020202020204" pitchFamily="34" charset="0"/>
              </a:defRPr>
            </a:lvl1pPr>
          </a:lstStyle>
          <a:p>
            <a:fld id="{49AE70B2-8BF9-45C0-BB95-33D1B9D3A854}" type="slidenum">
              <a:rPr lang="zh-CN" altLang="en-US" smtClean="0"/>
              <a:t>‹#›</a:t>
            </a:fld>
            <a:endParaRPr lang="zh-CN" alt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2"/>
        </a:solidFill>
        <a:effectLst/>
      </p:bgPr>
    </p:bg>
    <p:spTree>
      <p:nvGrpSpPr>
        <p:cNvPr id="1" name=""/>
        <p:cNvGrpSpPr/>
        <p:nvPr/>
      </p:nvGrpSpPr>
      <p:grpSpPr>
        <a:xfrm>
          <a:off x="0" y="0"/>
          <a:ext cx="0" cy="0"/>
          <a:chOff x="0" y="0"/>
          <a:chExt cx="0" cy="0"/>
        </a:xfrm>
      </p:grpSpPr>
      <p:pic>
        <p:nvPicPr>
          <p:cNvPr id="6" name="图片 5" descr="ab36dbc647d9c378322a19eeb03309b4"/>
          <p:cNvPicPr>
            <a:picLocks noChangeAspect="1"/>
          </p:cNvPicPr>
          <p:nvPr>
            <p:custDataLst>
              <p:tags r:id="rId1"/>
            </p:custDataLst>
          </p:nvPr>
        </p:nvPicPr>
        <p:blipFill>
          <a:blip r:embed="rId7"/>
          <a:stretch>
            <a:fillRect/>
          </a:stretch>
        </p:blipFill>
        <p:spPr>
          <a:xfrm>
            <a:off x="5763260" y="4922520"/>
            <a:ext cx="6453505" cy="1774825"/>
          </a:xfrm>
          <a:prstGeom prst="rect">
            <a:avLst/>
          </a:prstGeom>
        </p:spPr>
      </p:pic>
      <p:sp>
        <p:nvSpPr>
          <p:cNvPr id="2" name="标题 1"/>
          <p:cNvSpPr>
            <a:spLocks noGrp="1"/>
          </p:cNvSpPr>
          <p:nvPr>
            <p:ph type="title"/>
            <p:custDataLst>
              <p:tags r:id="rId2"/>
            </p:custDataLst>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a:solidFill>
                  <a:schemeClr val="tx1">
                    <a:lumMod val="75000"/>
                    <a:lumOff val="25000"/>
                  </a:schemeClr>
                </a:solidFill>
                <a:uFillTx/>
                <a:latin typeface="Arial" panose="020B0604020202020204" pitchFamily="34" charset="0"/>
                <a:ea typeface="隶书" panose="02010509060101010101" pitchFamily="49" charset="-122"/>
                <a:cs typeface="+mj-cs"/>
                <a:sym typeface="+mn-ea"/>
              </a:defRPr>
            </a:lvl1pPr>
          </a:lstStyle>
          <a:p>
            <a:pPr lvl="0"/>
            <a:r>
              <a:rPr>
                <a:sym typeface="+mn-ea"/>
              </a:rPr>
              <a:t>单击此处编辑母版标题样式</a:t>
            </a:r>
          </a:p>
        </p:txBody>
      </p:sp>
      <p:sp>
        <p:nvSpPr>
          <p:cNvPr id="3" name="日期占位符 2"/>
          <p:cNvSpPr>
            <a:spLocks noGrp="1"/>
          </p:cNvSpPr>
          <p:nvPr>
            <p:ph type="dt" sz="half" idx="10"/>
            <p:custDataLst>
              <p:tags r:id="rId3"/>
            </p:custDataLst>
          </p:nvPr>
        </p:nvSpPr>
        <p:spPr/>
        <p:txBody>
          <a:bodyPr/>
          <a:lstStyle>
            <a:lvl1pPr>
              <a:defRPr baseline="0">
                <a:latin typeface="Arial" panose="020B0604020202020204" pitchFamily="34" charset="0"/>
              </a:defRPr>
            </a:lvl1pPr>
          </a:lstStyle>
          <a:p>
            <a:fld id="{760FBDFE-C587-4B4C-A407-44438C67B59E}" type="datetimeFigureOut">
              <a:rPr lang="zh-CN" altLang="en-US" smtClean="0"/>
              <a:t>2021/1/27</a:t>
            </a:fld>
            <a:endParaRPr lang="zh-CN" altLang="en-US"/>
          </a:p>
        </p:txBody>
      </p:sp>
      <p:sp>
        <p:nvSpPr>
          <p:cNvPr id="4" name="页脚占位符 3"/>
          <p:cNvSpPr>
            <a:spLocks noGrp="1"/>
          </p:cNvSpPr>
          <p:nvPr>
            <p:ph type="ftr" sz="quarter" idx="11"/>
            <p:custDataLst>
              <p:tags r:id="rId4"/>
            </p:custDataLst>
          </p:nvPr>
        </p:nvSpPr>
        <p:spPr/>
        <p:txBody>
          <a:bodyPr/>
          <a:lstStyle>
            <a:lvl1pPr>
              <a:defRPr baseline="0">
                <a:latin typeface="Arial" panose="020B0604020202020204" pitchFamily="34" charset="0"/>
              </a:defRPr>
            </a:lvl1pPr>
          </a:lstStyle>
          <a:p>
            <a:endParaRPr lang="zh-CN" altLang="en-US"/>
          </a:p>
        </p:txBody>
      </p:sp>
      <p:sp>
        <p:nvSpPr>
          <p:cNvPr id="5" name="灯片编号占位符 4"/>
          <p:cNvSpPr>
            <a:spLocks noGrp="1"/>
          </p:cNvSpPr>
          <p:nvPr>
            <p:ph type="sldNum" sz="quarter" idx="12"/>
            <p:custDataLst>
              <p:tags r:id="rId5"/>
            </p:custDataLst>
          </p:nvPr>
        </p:nvSpPr>
        <p:spPr/>
        <p:txBody>
          <a:bodyPr/>
          <a:lstStyle>
            <a:lvl1pPr>
              <a:defRPr baseline="0">
                <a:latin typeface="Arial" panose="020B0604020202020204" pitchFamily="34" charset="0"/>
              </a:defRPr>
            </a:lvl1pPr>
          </a:lstStyle>
          <a:p>
            <a:fld id="{49AE70B2-8BF9-45C0-BB95-33D1B9D3A854}" type="slidenum">
              <a:rPr lang="zh-CN" altLang="en-US" smtClean="0"/>
              <a:t>‹#›</a:t>
            </a:fld>
            <a:endParaRPr lang="zh-CN" alt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1"/>
            </p:custDataLst>
          </p:nvPr>
        </p:nvSpPr>
        <p:spPr/>
        <p:txBody>
          <a:bodyPr/>
          <a:lstStyle/>
          <a:p>
            <a:fld id="{760FBDFE-C587-4B4C-A407-44438C67B59E}" type="datetimeFigureOut">
              <a:rPr lang="zh-CN" altLang="en-US" smtClean="0"/>
              <a:t>2021/1/27</a:t>
            </a:fld>
            <a:endParaRPr lang="zh-CN" altLang="en-US"/>
          </a:p>
        </p:txBody>
      </p:sp>
      <p:sp>
        <p:nvSpPr>
          <p:cNvPr id="3" name="页脚占位符 2"/>
          <p:cNvSpPr>
            <a:spLocks noGrp="1"/>
          </p:cNvSpPr>
          <p:nvPr>
            <p:ph type="ftr" sz="quarter" idx="11"/>
            <p:custDataLst>
              <p:tags r:id="rId2"/>
            </p:custDataLst>
          </p:nvPr>
        </p:nvSpPr>
        <p:spPr/>
        <p:txBody>
          <a:bodyPr/>
          <a:lstStyle/>
          <a:p>
            <a:endParaRPr lang="zh-CN" altLang="en-US"/>
          </a:p>
        </p:txBody>
      </p:sp>
      <p:sp>
        <p:nvSpPr>
          <p:cNvPr id="4" name="灯片编号占位符 3"/>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2"/>
        </a:solidFill>
        <a:effectLst/>
      </p:bgPr>
    </p:bg>
    <p:spTree>
      <p:nvGrpSpPr>
        <p:cNvPr id="1" name=""/>
        <p:cNvGrpSpPr/>
        <p:nvPr/>
      </p:nvGrpSpPr>
      <p:grpSpPr>
        <a:xfrm>
          <a:off x="0" y="0"/>
          <a:ext cx="0" cy="0"/>
          <a:chOff x="0" y="0"/>
          <a:chExt cx="0" cy="0"/>
        </a:xfrm>
      </p:grpSpPr>
      <p:grpSp>
        <p:nvGrpSpPr>
          <p:cNvPr id="15" name="组合 14"/>
          <p:cNvGrpSpPr/>
          <p:nvPr>
            <p:custDataLst>
              <p:tags r:id="rId1"/>
            </p:custDataLst>
          </p:nvPr>
        </p:nvGrpSpPr>
        <p:grpSpPr>
          <a:xfrm>
            <a:off x="0" y="33985"/>
            <a:ext cx="12192000" cy="6824015"/>
            <a:chOff x="0" y="33985"/>
            <a:chExt cx="12192000" cy="6824015"/>
          </a:xfrm>
        </p:grpSpPr>
        <p:pic>
          <p:nvPicPr>
            <p:cNvPr id="16" name="图片 15" descr="5f0588f3ce1e1dd9e1e08ba5a0db1e86"/>
            <p:cNvPicPr>
              <a:picLocks noChangeAspect="1"/>
            </p:cNvPicPr>
            <p:nvPr userDrawn="1">
              <p:custDataLst>
                <p:tags r:id="rId8"/>
              </p:custDataLst>
            </p:nvPr>
          </p:nvPicPr>
          <p:blipFill>
            <a:blip r:embed="rId11"/>
            <a:stretch>
              <a:fillRect/>
            </a:stretch>
          </p:blipFill>
          <p:spPr>
            <a:xfrm>
              <a:off x="0" y="33985"/>
              <a:ext cx="1244600" cy="965199"/>
            </a:xfrm>
            <a:prstGeom prst="rect">
              <a:avLst/>
            </a:prstGeom>
          </p:spPr>
        </p:pic>
        <p:pic>
          <p:nvPicPr>
            <p:cNvPr id="17" name="图片 16"/>
            <p:cNvPicPr>
              <a:picLocks noChangeAspect="1"/>
            </p:cNvPicPr>
            <p:nvPr userDrawn="1">
              <p:custDataLst>
                <p:tags r:id="rId9"/>
              </p:custDataLst>
            </p:nvPr>
          </p:nvPicPr>
          <p:blipFill>
            <a:blip r:embed="rId12">
              <a:extLst>
                <a:ext uri="{28A0092B-C50C-407E-A947-70E740481C1C}">
                  <a14:useLocalDpi xmlns:a14="http://schemas.microsoft.com/office/drawing/2010/main" val="0"/>
                </a:ext>
              </a:extLst>
            </a:blip>
            <a:stretch>
              <a:fillRect/>
            </a:stretch>
          </p:blipFill>
          <p:spPr>
            <a:xfrm>
              <a:off x="0" y="1781205"/>
              <a:ext cx="12192000" cy="5076795"/>
            </a:xfrm>
            <a:prstGeom prst="rect">
              <a:avLst/>
            </a:prstGeom>
          </p:spPr>
        </p:pic>
      </p:grpSp>
      <p:sp>
        <p:nvSpPr>
          <p:cNvPr id="2" name="标题 1"/>
          <p:cNvSpPr>
            <a:spLocks noGrp="1"/>
          </p:cNvSpPr>
          <p:nvPr>
            <p:ph type="title"/>
            <p:custDataLst>
              <p:tags r:id="rId2"/>
            </p:custDataLst>
          </p:nvPr>
        </p:nvSpPr>
        <p:spPr>
          <a:xfrm>
            <a:off x="669930" y="443234"/>
            <a:ext cx="10852237" cy="441964"/>
          </a:xfrm>
        </p:spPr>
        <p:txBody>
          <a:bodyPr vert="horz" lIns="101600" tIns="38100" rIns="76200" bIns="38100" rtlCol="0" anchor="t"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a:solidFill>
                  <a:schemeClr val="tx1">
                    <a:lumMod val="75000"/>
                    <a:lumOff val="25000"/>
                  </a:schemeClr>
                </a:solidFill>
                <a:uFillTx/>
                <a:latin typeface="Arial" panose="020B0604020202020204" pitchFamily="34" charset="0"/>
                <a:ea typeface="隶书" panose="02010509060101010101" pitchFamily="49" charset="-122"/>
                <a:cs typeface="+mj-cs"/>
                <a:sym typeface="+mn-ea"/>
              </a:defRPr>
            </a:lvl1pPr>
          </a:lstStyle>
          <a:p>
            <a:pPr lvl="0"/>
            <a:r>
              <a:rPr>
                <a:sym typeface="+mn-ea"/>
              </a:rPr>
              <a:t>单击此处编辑母版标题样式</a:t>
            </a:r>
          </a:p>
        </p:txBody>
      </p:sp>
      <p:sp>
        <p:nvSpPr>
          <p:cNvPr id="3" name="图片占位符 2"/>
          <p:cNvSpPr>
            <a:spLocks noGrp="1"/>
          </p:cNvSpPr>
          <p:nvPr>
            <p:ph type="pic" idx="1"/>
            <p:custDataLst>
              <p:tags r:id="rId3"/>
            </p:custDataLst>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30000"/>
              </a:lnSpc>
              <a:spcBef>
                <a:spcPct val="0"/>
              </a:spcBef>
              <a:spcAft>
                <a:spcPts val="1000"/>
              </a:spcAft>
              <a:buFont typeface="Arial" panose="020B0604020202020204" pitchFamily="34" charset="0"/>
              <a:buNone/>
              <a:defRPr kumimoji="0" lang="zh-CN" altLang="en-US" sz="1600" b="0" i="0" u="none" strike="noStrike" kern="1200" cap="none" spc="150" normalizeH="0" baseline="0" noProof="1">
                <a:solidFill>
                  <a:schemeClr val="tx1">
                    <a:lumMod val="75000"/>
                    <a:lumOff val="25000"/>
                  </a:schemeClr>
                </a:solidFill>
                <a:uFillTx/>
                <a:latin typeface="Arial" panose="020B0604020202020204" pitchFamily="34" charset="0"/>
                <a:ea typeface="隶书" panose="02010509060101010101" pitchFamily="49" charset="-122"/>
                <a:cs typeface="+mn-cs"/>
                <a:sym typeface="+mn-ea"/>
              </a:defRPr>
            </a:lvl1pPr>
            <a:lvl2pPr marL="685800" marR="0" lvl="1" indent="-228600" algn="l" defTabSz="914400" rtl="0" eaLnBrk="1" fontAlgn="auto" latinLnBrk="0" hangingPunct="1">
              <a:lnSpc>
                <a:spcPct val="130000"/>
              </a:lnSpc>
              <a:spcBef>
                <a:spcPct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solidFill>
                <a:uFillTx/>
                <a:latin typeface="+mn-lt"/>
                <a:ea typeface="+mn-ea"/>
                <a:cs typeface="+mn-cs"/>
                <a:sym typeface="+mn-ea"/>
              </a:defRPr>
            </a:lvl5pPr>
          </a:lstStyle>
          <a:p>
            <a:pPr lvl="0"/>
            <a:endParaRPr>
              <a:sym typeface="+mn-ea"/>
            </a:endParaRPr>
          </a:p>
        </p:txBody>
      </p:sp>
      <p:sp>
        <p:nvSpPr>
          <p:cNvPr id="4" name="文本占位符 3"/>
          <p:cNvSpPr>
            <a:spLocks noGrp="1"/>
          </p:cNvSpPr>
          <p:nvPr>
            <p:ph type="body" sz="half" idx="2"/>
            <p:custDataLst>
              <p:tags r:id="rId4"/>
            </p:custDataLst>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lumMod val="75000"/>
                    <a:lumOff val="25000"/>
                  </a:schemeClr>
                </a:solidFill>
                <a:uFillTx/>
                <a:latin typeface="Arial" panose="020B0604020202020204" pitchFamily="34" charset="0"/>
                <a:ea typeface="隶书" panose="02010509060101010101" pitchFamily="49" charset="-122"/>
                <a:cs typeface="+mn-cs"/>
                <a:sym typeface="+mn-ea"/>
              </a:defRPr>
            </a:lvl1pPr>
          </a:lstStyle>
          <a:p>
            <a:pPr lvl="0"/>
            <a:r>
              <a:rPr>
                <a:sym typeface="+mn-ea"/>
              </a:rPr>
              <a:t>单击此处编辑母版文本样式</a:t>
            </a:r>
          </a:p>
        </p:txBody>
      </p:sp>
      <p:sp>
        <p:nvSpPr>
          <p:cNvPr id="5" name="日期占位符 4"/>
          <p:cNvSpPr>
            <a:spLocks noGrp="1"/>
          </p:cNvSpPr>
          <p:nvPr>
            <p:ph type="dt" sz="half" idx="10"/>
            <p:custDataLst>
              <p:tags r:id="rId5"/>
            </p:custDataLst>
          </p:nvPr>
        </p:nvSpPr>
        <p:spPr/>
        <p:txBody>
          <a:bodyPr/>
          <a:lstStyle>
            <a:lvl1pPr>
              <a:defRPr baseline="0">
                <a:latin typeface="Arial" panose="020B0604020202020204" pitchFamily="34" charset="0"/>
              </a:defRPr>
            </a:lvl1pPr>
          </a:lstStyle>
          <a:p>
            <a:fld id="{9EFD9D74-47D9-4702-A33C-335B63B48DBF}" type="datetimeFigureOut">
              <a:rPr lang="zh-CN" altLang="en-US" smtClean="0"/>
              <a:t>2021/1/27</a:t>
            </a:fld>
            <a:endParaRPr lang="zh-CN" altLang="en-US"/>
          </a:p>
        </p:txBody>
      </p:sp>
      <p:sp>
        <p:nvSpPr>
          <p:cNvPr id="6" name="页脚占位符 5"/>
          <p:cNvSpPr>
            <a:spLocks noGrp="1"/>
          </p:cNvSpPr>
          <p:nvPr>
            <p:ph type="ftr" sz="quarter" idx="11"/>
            <p:custDataLst>
              <p:tags r:id="rId6"/>
            </p:custDataLst>
          </p:nvPr>
        </p:nvSpPr>
        <p:spPr/>
        <p:txBody>
          <a:bodyPr/>
          <a:lstStyle>
            <a:lvl1pPr>
              <a:defRPr baseline="0">
                <a:latin typeface="Arial" panose="020B0604020202020204" pitchFamily="34" charset="0"/>
              </a:defRPr>
            </a:lvl1pPr>
          </a:lstStyle>
          <a:p>
            <a:endParaRPr lang="zh-CN" altLang="en-US"/>
          </a:p>
        </p:txBody>
      </p:sp>
      <p:sp>
        <p:nvSpPr>
          <p:cNvPr id="7" name="灯片编号占位符 6"/>
          <p:cNvSpPr>
            <a:spLocks noGrp="1"/>
          </p:cNvSpPr>
          <p:nvPr>
            <p:ph type="sldNum" sz="quarter" idx="12"/>
            <p:custDataLst>
              <p:tags r:id="rId7"/>
            </p:custDataLst>
          </p:nvPr>
        </p:nvSpPr>
        <p:spPr/>
        <p:txBody>
          <a:bodyPr/>
          <a:lstStyle>
            <a:lvl1pPr>
              <a:defRPr baseline="0">
                <a:latin typeface="Arial" panose="020B0604020202020204" pitchFamily="34" charset="0"/>
              </a:defRPr>
            </a:lvl1pPr>
          </a:lstStyle>
          <a:p>
            <a:fld id="{FABC47A4-756D-490B-A52F-7D9E2C9FC05F}" type="slidenum">
              <a:rPr lang="zh-CN" altLang="en-US" smtClean="0"/>
              <a:t>‹#›</a:t>
            </a:fld>
            <a:endParaRPr lang="zh-CN" alt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tx2"/>
        </a:solidFill>
        <a:effectLst/>
      </p:bgPr>
    </p:bg>
    <p:spTree>
      <p:nvGrpSpPr>
        <p:cNvPr id="1" name=""/>
        <p:cNvGrpSpPr/>
        <p:nvPr/>
      </p:nvGrpSpPr>
      <p:grpSpPr>
        <a:xfrm>
          <a:off x="0" y="0"/>
          <a:ext cx="0" cy="0"/>
          <a:chOff x="0" y="0"/>
          <a:chExt cx="0" cy="0"/>
        </a:xfrm>
      </p:grpSpPr>
      <p:grpSp>
        <p:nvGrpSpPr>
          <p:cNvPr id="14" name="组合 13"/>
          <p:cNvGrpSpPr/>
          <p:nvPr>
            <p:custDataLst>
              <p:tags r:id="rId1"/>
            </p:custDataLst>
          </p:nvPr>
        </p:nvGrpSpPr>
        <p:grpSpPr>
          <a:xfrm>
            <a:off x="0" y="33985"/>
            <a:ext cx="12192000" cy="6824015"/>
            <a:chOff x="0" y="33985"/>
            <a:chExt cx="12192000" cy="6824015"/>
          </a:xfrm>
        </p:grpSpPr>
        <p:sp>
          <p:nvSpPr>
            <p:cNvPr id="15" name="矩形 14"/>
            <p:cNvSpPr/>
            <p:nvPr userDrawn="1">
              <p:custDataLst>
                <p:tags r:id="rId7"/>
              </p:custDataLst>
            </p:nvPr>
          </p:nvSpPr>
          <p:spPr>
            <a:xfrm>
              <a:off x="292800" y="304200"/>
              <a:ext cx="11606400" cy="624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0">
                <a:latin typeface="Arial" panose="020B0604020202020204" pitchFamily="34" charset="0"/>
                <a:ea typeface="隶书" panose="02010509060101010101" pitchFamily="49" charset="-122"/>
              </a:endParaRPr>
            </a:p>
          </p:txBody>
        </p:sp>
        <p:pic>
          <p:nvPicPr>
            <p:cNvPr id="16" name="图片 15" descr="5f0588f3ce1e1dd9e1e08ba5a0db1e86"/>
            <p:cNvPicPr>
              <a:picLocks noChangeAspect="1"/>
            </p:cNvPicPr>
            <p:nvPr userDrawn="1">
              <p:custDataLst>
                <p:tags r:id="rId8"/>
              </p:custDataLst>
            </p:nvPr>
          </p:nvPicPr>
          <p:blipFill>
            <a:blip r:embed="rId11"/>
            <a:stretch>
              <a:fillRect/>
            </a:stretch>
          </p:blipFill>
          <p:spPr>
            <a:xfrm>
              <a:off x="0" y="33985"/>
              <a:ext cx="1244600" cy="965199"/>
            </a:xfrm>
            <a:prstGeom prst="rect">
              <a:avLst/>
            </a:prstGeom>
          </p:spPr>
        </p:pic>
        <p:pic>
          <p:nvPicPr>
            <p:cNvPr id="17" name="图片 16"/>
            <p:cNvPicPr>
              <a:picLocks noChangeAspect="1"/>
            </p:cNvPicPr>
            <p:nvPr userDrawn="1">
              <p:custDataLst>
                <p:tags r:id="rId9"/>
              </p:custDataLst>
            </p:nvPr>
          </p:nvPicPr>
          <p:blipFill>
            <a:blip r:embed="rId12">
              <a:extLst>
                <a:ext uri="{28A0092B-C50C-407E-A947-70E740481C1C}">
                  <a14:useLocalDpi xmlns:a14="http://schemas.microsoft.com/office/drawing/2010/main" val="0"/>
                </a:ext>
              </a:extLst>
            </a:blip>
            <a:stretch>
              <a:fillRect/>
            </a:stretch>
          </p:blipFill>
          <p:spPr>
            <a:xfrm>
              <a:off x="0" y="1781205"/>
              <a:ext cx="12192000" cy="5076795"/>
            </a:xfrm>
            <a:prstGeom prst="rect">
              <a:avLst/>
            </a:prstGeom>
          </p:spPr>
        </p:pic>
      </p:grpSp>
      <p:sp>
        <p:nvSpPr>
          <p:cNvPr id="2" name="竖排标题 1"/>
          <p:cNvSpPr>
            <a:spLocks noGrp="1"/>
          </p:cNvSpPr>
          <p:nvPr>
            <p:ph type="title" orient="vert"/>
            <p:custDataLst>
              <p:tags r:id="rId2"/>
            </p:custDataLs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ct val="0"/>
              </a:spcAft>
              <a:buNone/>
              <a:defRPr kumimoji="0" lang="zh-CN" altLang="en-US" sz="2400" b="1" i="0" u="none" strike="noStrike" kern="1200" cap="none" spc="200" normalizeH="0" baseline="0" noProof="1">
                <a:solidFill>
                  <a:schemeClr val="tx1">
                    <a:lumMod val="75000"/>
                    <a:lumOff val="25000"/>
                  </a:schemeClr>
                </a:solidFill>
                <a:uFillTx/>
                <a:latin typeface="Arial" panose="020B0604020202020204" pitchFamily="34" charset="0"/>
                <a:ea typeface="隶书" panose="02010509060101010101" pitchFamily="49" charset="-122"/>
                <a:cs typeface="+mj-cs"/>
                <a:sym typeface="+mn-ea"/>
              </a:defRPr>
            </a:lvl1pPr>
          </a:lstStyle>
          <a:p>
            <a:pPr lvl="0"/>
            <a:r>
              <a:rPr>
                <a:sym typeface="+mn-ea"/>
              </a:rPr>
              <a:t>单击此处编辑母版标题样式</a:t>
            </a:r>
          </a:p>
        </p:txBody>
      </p:sp>
      <p:sp>
        <p:nvSpPr>
          <p:cNvPr id="3" name="竖排文字占位符 2"/>
          <p:cNvSpPr>
            <a:spLocks noGrp="1"/>
          </p:cNvSpPr>
          <p:nvPr>
            <p:ph type="body" orient="vert" idx="1"/>
            <p:custDataLst>
              <p:tags r:id="rId3"/>
            </p:custDataLst>
          </p:nvPr>
        </p:nvSpPr>
        <p:spPr>
          <a:xfrm>
            <a:off x="669925" y="952500"/>
            <a:ext cx="9828101" cy="5388907"/>
          </a:xfrm>
        </p:spPr>
        <p:txBody>
          <a:bodyPr vert="eaVert"/>
          <a:lstStyle>
            <a:lvl1pPr indent="0" eaLnBrk="1" fontAlgn="auto" latinLnBrk="0" hangingPunct="1">
              <a:defRPr baseline="0">
                <a:solidFill>
                  <a:schemeClr val="tx1">
                    <a:lumMod val="75000"/>
                    <a:lumOff val="25000"/>
                  </a:schemeClr>
                </a:solidFill>
                <a:latin typeface="Arial" panose="020B0604020202020204" pitchFamily="34" charset="0"/>
                <a:ea typeface="隶书" panose="02010509060101010101" pitchFamily="49" charset="-122"/>
              </a:defRPr>
            </a:lvl1pPr>
            <a:lvl2pPr indent="0" eaLnBrk="1" fontAlgn="auto" latinLnBrk="0" hangingPunct="1">
              <a:defRPr baseline="0">
                <a:solidFill>
                  <a:schemeClr val="tx1">
                    <a:lumMod val="75000"/>
                    <a:lumOff val="25000"/>
                  </a:schemeClr>
                </a:solidFill>
                <a:latin typeface="Arial" panose="020B0604020202020204" pitchFamily="34" charset="0"/>
                <a:ea typeface="隶书" panose="02010509060101010101" pitchFamily="49" charset="-122"/>
              </a:defRPr>
            </a:lvl2pPr>
            <a:lvl3pPr indent="0" eaLnBrk="1" fontAlgn="auto" latinLnBrk="0" hangingPunct="1">
              <a:defRPr baseline="0">
                <a:solidFill>
                  <a:schemeClr val="tx1">
                    <a:lumMod val="75000"/>
                    <a:lumOff val="25000"/>
                  </a:schemeClr>
                </a:solidFill>
                <a:latin typeface="Arial" panose="020B0604020202020204" pitchFamily="34" charset="0"/>
                <a:ea typeface="隶书" panose="02010509060101010101" pitchFamily="49" charset="-122"/>
              </a:defRPr>
            </a:lvl3pPr>
            <a:lvl4pPr indent="0" eaLnBrk="1" fontAlgn="auto" latinLnBrk="0" hangingPunct="1">
              <a:defRPr baseline="0">
                <a:solidFill>
                  <a:schemeClr val="tx1">
                    <a:lumMod val="75000"/>
                    <a:lumOff val="25000"/>
                  </a:schemeClr>
                </a:solidFill>
                <a:latin typeface="Arial" panose="020B0604020202020204" pitchFamily="34" charset="0"/>
                <a:ea typeface="隶书" panose="02010509060101010101" pitchFamily="49" charset="-122"/>
              </a:defRPr>
            </a:lvl4pPr>
            <a:lvl5pPr indent="0" eaLnBrk="1" fontAlgn="auto" latinLnBrk="0" hangingPunct="1">
              <a:defRPr baseline="0">
                <a:solidFill>
                  <a:schemeClr val="tx1">
                    <a:lumMod val="75000"/>
                    <a:lumOff val="25000"/>
                  </a:schemeClr>
                </a:solidFill>
                <a:latin typeface="Arial" panose="020B0604020202020204" pitchFamily="34" charset="0"/>
                <a:ea typeface="隶书" panose="02010509060101010101" pitchFamily="49" charset="-122"/>
              </a:defRPr>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custDataLst>
              <p:tags r:id="rId4"/>
            </p:custDataLst>
          </p:nvPr>
        </p:nvSpPr>
        <p:spPr/>
        <p:txBody>
          <a:bodyPr/>
          <a:lstStyle>
            <a:lvl1pPr>
              <a:defRPr baseline="0">
                <a:latin typeface="Arial" panose="020B0604020202020204" pitchFamily="34" charset="0"/>
              </a:defRPr>
            </a:lvl1pPr>
          </a:lstStyle>
          <a:p>
            <a:fld id="{760FBDFE-C587-4B4C-A407-44438C67B59E}" type="datetimeFigureOut">
              <a:rPr lang="zh-CN" altLang="en-US" smtClean="0"/>
              <a:t>2021/1/27</a:t>
            </a:fld>
            <a:endParaRPr lang="zh-CN" altLang="en-US"/>
          </a:p>
        </p:txBody>
      </p:sp>
      <p:sp>
        <p:nvSpPr>
          <p:cNvPr id="5" name="页脚占位符 4"/>
          <p:cNvSpPr>
            <a:spLocks noGrp="1"/>
          </p:cNvSpPr>
          <p:nvPr>
            <p:ph type="ftr" sz="quarter" idx="11"/>
            <p:custDataLst>
              <p:tags r:id="rId5"/>
            </p:custDataLst>
          </p:nvPr>
        </p:nvSpPr>
        <p:spPr/>
        <p:txBody>
          <a:bodyPr/>
          <a:lstStyle>
            <a:lvl1pPr>
              <a:defRPr baseline="0">
                <a:latin typeface="Arial" panose="020B0604020202020204" pitchFamily="34" charset="0"/>
              </a:defRPr>
            </a:lvl1pPr>
          </a:lstStyle>
          <a:p>
            <a:endParaRPr lang="zh-CN" altLang="en-US"/>
          </a:p>
        </p:txBody>
      </p:sp>
      <p:sp>
        <p:nvSpPr>
          <p:cNvPr id="6" name="灯片编号占位符 5"/>
          <p:cNvSpPr>
            <a:spLocks noGrp="1"/>
          </p:cNvSpPr>
          <p:nvPr>
            <p:ph type="sldNum" sz="quarter" idx="12"/>
            <p:custDataLst>
              <p:tags r:id="rId6"/>
            </p:custDataLst>
          </p:nvPr>
        </p:nvSpPr>
        <p:spPr/>
        <p:txBody>
          <a:bodyPr/>
          <a:lstStyle>
            <a:lvl1pPr>
              <a:defRPr baseline="0">
                <a:latin typeface="Arial" panose="020B0604020202020204" pitchFamily="34" charset="0"/>
              </a:defRPr>
            </a:lvl1pPr>
          </a:lstStyle>
          <a:p>
            <a:fld id="{49AE70B2-8BF9-45C0-BB95-33D1B9D3A854}" type="slidenum">
              <a:rPr lang="zh-CN" altLang="en-US" smtClean="0"/>
              <a:t>‹#›</a:t>
            </a:fld>
            <a:endParaRPr lang="zh-CN" alt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ags" Target="../tags/tag7.xml"/><Relationship Id="rId3" Type="http://schemas.openxmlformats.org/officeDocument/2006/relationships/slideLayout" Target="../slideLayouts/slideLayout3.xml"/><Relationship Id="rId21" Type="http://schemas.openxmlformats.org/officeDocument/2006/relationships/tags" Target="../tags/tag2.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ags" Target="../tags/tag6.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ags" Target="../tags/tag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ags" Target="../tags/tag4.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ags" Target="../tags/tag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21"/>
            </p:custDataLst>
          </p:nvPr>
        </p:nvSpPr>
        <p:spPr>
          <a:xfrm>
            <a:off x="669882" y="443230"/>
            <a:ext cx="10852237" cy="441964"/>
          </a:xfrm>
          <a:prstGeom prst="rect">
            <a:avLst/>
          </a:prstGeom>
        </p:spPr>
        <p:txBody>
          <a:bodyPr vert="horz" lIns="101600" tIns="38100" rIns="76200" bIns="38100" rtlCol="0" anchor="t" anchorCtr="0">
            <a:noAutofit/>
          </a:bodyPr>
          <a:lstStyle/>
          <a:p>
            <a:r>
              <a:rPr lang="zh-CN" altLang="en-US"/>
              <a:t>单击此处编辑母版标题样式</a:t>
            </a:r>
          </a:p>
        </p:txBody>
      </p:sp>
      <p:sp>
        <p:nvSpPr>
          <p:cNvPr id="3" name="文本占位符 2"/>
          <p:cNvSpPr>
            <a:spLocks noGrp="1"/>
          </p:cNvSpPr>
          <p:nvPr>
            <p:ph type="body" idx="1"/>
            <p:custDataLst>
              <p:tags r:id="rId22"/>
            </p:custDataLst>
          </p:nvPr>
        </p:nvSpPr>
        <p:spPr>
          <a:xfrm>
            <a:off x="669882" y="952508"/>
            <a:ext cx="10852237" cy="5388907"/>
          </a:xfrm>
          <a:prstGeom prst="rect">
            <a:avLst/>
          </a:prstGeom>
        </p:spPr>
        <p:txBody>
          <a:bodyPr vert="horz" lIns="101600" tIns="0" rIns="82550" bIns="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custDataLst>
              <p:tags r:id="rId23"/>
            </p:custDataLst>
          </p:nvPr>
        </p:nvSpPr>
        <p:spPr>
          <a:xfrm>
            <a:off x="879742" y="6349833"/>
            <a:ext cx="2700000" cy="316800"/>
          </a:xfrm>
          <a:prstGeom prst="rect">
            <a:avLst/>
          </a:prstGeom>
        </p:spPr>
        <p:txBody>
          <a:bodyPr vert="horz" lIns="91440" tIns="45720" rIns="91440" bIns="45720" rtlCol="0" anchor="ctr">
            <a:normAutofit/>
          </a:bodyPr>
          <a:lstStyle>
            <a:lvl1pPr algn="l">
              <a:defRPr sz="1200" baseline="0">
                <a:solidFill>
                  <a:schemeClr val="tx1">
                    <a:tint val="75000"/>
                  </a:schemeClr>
                </a:solidFill>
                <a:latin typeface="Arial" panose="020B0604020202020204" pitchFamily="34" charset="0"/>
              </a:defRPr>
            </a:lvl1pPr>
          </a:lstStyle>
          <a:p>
            <a:fld id="{760FBDFE-C587-4B4C-A407-44438C67B59E}" type="datetimeFigureOut">
              <a:rPr lang="zh-CN" altLang="en-US" smtClean="0"/>
              <a:t>2021/1/27</a:t>
            </a:fld>
            <a:endParaRPr lang="zh-CN" altLang="en-US"/>
          </a:p>
        </p:txBody>
      </p:sp>
      <p:sp>
        <p:nvSpPr>
          <p:cNvPr id="5" name="页脚占位符 4"/>
          <p:cNvSpPr>
            <a:spLocks noGrp="1"/>
          </p:cNvSpPr>
          <p:nvPr>
            <p:ph type="ftr" sz="quarter" idx="3"/>
            <p:custDataLst>
              <p:tags r:id="rId24"/>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baseline="0">
                <a:solidFill>
                  <a:schemeClr val="tx1">
                    <a:tint val="75000"/>
                  </a:schemeClr>
                </a:solidFill>
                <a:latin typeface="Arial" panose="020B0604020202020204" pitchFamily="34" charset="0"/>
              </a:defRPr>
            </a:lvl1pPr>
          </a:lstStyle>
          <a:p>
            <a:endParaRPr lang="zh-CN" altLang="en-US"/>
          </a:p>
        </p:txBody>
      </p:sp>
      <p:sp>
        <p:nvSpPr>
          <p:cNvPr id="6" name="灯片编号占位符 5"/>
          <p:cNvSpPr>
            <a:spLocks noGrp="1"/>
          </p:cNvSpPr>
          <p:nvPr>
            <p:ph type="sldNum" sz="quarter" idx="4"/>
            <p:custDataLst>
              <p:tags r:id="rId25"/>
            </p:custDataLst>
          </p:nvPr>
        </p:nvSpPr>
        <p:spPr>
          <a:xfrm>
            <a:off x="8610600" y="6349833"/>
            <a:ext cx="2700000" cy="316800"/>
          </a:xfrm>
          <a:prstGeom prst="rect">
            <a:avLst/>
          </a:prstGeom>
        </p:spPr>
        <p:txBody>
          <a:bodyPr vert="horz" lIns="91440" tIns="45720" rIns="91440" bIns="45720" rtlCol="0" anchor="ctr">
            <a:normAutofit/>
          </a:bodyPr>
          <a:lstStyle>
            <a:lvl1pPr algn="r">
              <a:defRPr sz="1200" baseline="0">
                <a:solidFill>
                  <a:schemeClr val="tx1">
                    <a:tint val="75000"/>
                  </a:schemeClr>
                </a:solidFill>
                <a:latin typeface="Arial" panose="020B0604020202020204" pitchFamily="34" charset="0"/>
              </a:defRPr>
            </a:lvl1pPr>
          </a:lstStyle>
          <a:p>
            <a:fld id="{49AE70B2-8BF9-45C0-BB95-33D1B9D3A854}" type="slidenum">
              <a:rPr lang="zh-CN" altLang="en-US" smtClean="0"/>
              <a:t>‹#›</a:t>
            </a:fld>
            <a:endParaRPr lang="zh-CN" altLang="en-US"/>
          </a:p>
        </p:txBody>
      </p:sp>
      <p:sp>
        <p:nvSpPr>
          <p:cNvPr id="7" name="KSO_TEMPLATE" hidden="1"/>
          <p:cNvSpPr/>
          <p:nvPr>
            <p:custDataLst>
              <p:tags r:id="rId26"/>
            </p:custDataLst>
          </p:nvPr>
        </p:nvSpPr>
        <p:spPr>
          <a:xfrm flipH="1">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Lst>
  <p:transition/>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75000"/>
              <a:lumOff val="25000"/>
            </a:schemeClr>
          </a:solidFill>
          <a:uFillTx/>
          <a:latin typeface="Arial" panose="020B0604020202020204" pitchFamily="34" charset="0"/>
          <a:ea typeface="隶书" panose="02010509060101010101" pitchFamily="49" charset="-122"/>
          <a:cs typeface="+mj-cs"/>
        </a:defRPr>
      </a:lvl1pPr>
    </p:titleStyle>
    <p:bodyStyle>
      <a:lvl1pPr marL="228600" indent="-228600" algn="l" defTabSz="914400" rtl="0" eaLnBrk="1" fontAlgn="auto" latinLnBrk="0" hangingPunct="1">
        <a:lnSpc>
          <a:spcPct val="130000"/>
        </a:lnSpc>
        <a:spcBef>
          <a:spcPct val="0"/>
        </a:spcBef>
        <a:spcAft>
          <a:spcPts val="1000"/>
        </a:spcAft>
        <a:buFont typeface="Arial" panose="020B0604020202020204" pitchFamily="34" charset="0"/>
        <a:buChar char="•"/>
        <a:defRPr sz="1600" u="none" strike="noStrike" kern="1200" cap="none" spc="150" normalizeH="0" baseline="0">
          <a:solidFill>
            <a:schemeClr val="tx1">
              <a:lumMod val="75000"/>
              <a:lumOff val="25000"/>
            </a:schemeClr>
          </a:solidFill>
          <a:uFillTx/>
          <a:latin typeface="Arial" panose="020B0604020202020204" pitchFamily="34" charset="0"/>
          <a:ea typeface="隶书" panose="02010509060101010101" pitchFamily="49" charset="-122"/>
          <a:cs typeface="+mn-cs"/>
        </a:defRPr>
      </a:lvl1pPr>
      <a:lvl2pPr marL="685800" indent="-228600" algn="l" defTabSz="914400" rtl="0" eaLnBrk="1" fontAlgn="auto" latinLnBrk="0" hangingPunct="1">
        <a:lnSpc>
          <a:spcPct val="130000"/>
        </a:lnSpc>
        <a:spcBef>
          <a:spcPct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75000"/>
              <a:lumOff val="25000"/>
            </a:schemeClr>
          </a:solidFill>
          <a:uFillTx/>
          <a:latin typeface="Arial" panose="020B0604020202020204" pitchFamily="34" charset="0"/>
          <a:ea typeface="隶书" panose="02010509060101010101" pitchFamily="49" charset="-122"/>
          <a:cs typeface="+mn-cs"/>
        </a:defRPr>
      </a:lvl2pPr>
      <a:lvl3pPr marL="1143000" indent="-228600" algn="l" defTabSz="914400" rtl="0" eaLnBrk="1" fontAlgn="auto" latinLnBrk="0" hangingPunct="1">
        <a:lnSpc>
          <a:spcPct val="130000"/>
        </a:lnSpc>
        <a:spcBef>
          <a:spcPct val="0"/>
        </a:spcBef>
        <a:spcAft>
          <a:spcPts val="1000"/>
        </a:spcAft>
        <a:buFont typeface="Arial" panose="020B0604020202020204" pitchFamily="34" charset="0"/>
        <a:buChar char="•"/>
        <a:defRPr sz="1600" u="none" strike="noStrike" kern="1200" cap="none" spc="150" normalizeH="0" baseline="0">
          <a:solidFill>
            <a:schemeClr val="tx1">
              <a:lumMod val="75000"/>
              <a:lumOff val="25000"/>
            </a:schemeClr>
          </a:solidFill>
          <a:uFillTx/>
          <a:latin typeface="Arial" panose="020B0604020202020204" pitchFamily="34" charset="0"/>
          <a:ea typeface="隶书" panose="02010509060101010101" pitchFamily="49" charset="-122"/>
          <a:cs typeface="+mn-cs"/>
        </a:defRPr>
      </a:lvl3pPr>
      <a:lvl4pPr marL="1600200" indent="-228600" algn="l" defTabSz="914400" rtl="0" eaLnBrk="1" fontAlgn="auto" latinLnBrk="0" hangingPunct="1">
        <a:lnSpc>
          <a:spcPct val="130000"/>
        </a:lnSpc>
        <a:spcBef>
          <a:spcPct val="0"/>
        </a:spcBef>
        <a:spcAft>
          <a:spcPts val="1000"/>
        </a:spcAft>
        <a:buFont typeface="Arial" panose="020B0604020202020204" pitchFamily="34" charset="0"/>
        <a:buChar char="•"/>
        <a:defRPr sz="1600" u="none" strike="noStrike" kern="1200" cap="none" spc="150" normalizeH="0" baseline="0">
          <a:solidFill>
            <a:schemeClr val="tx1">
              <a:lumMod val="75000"/>
              <a:lumOff val="25000"/>
            </a:schemeClr>
          </a:solidFill>
          <a:uFillTx/>
          <a:latin typeface="Arial" panose="020B0604020202020204" pitchFamily="34" charset="0"/>
          <a:ea typeface="隶书" panose="02010509060101010101" pitchFamily="49" charset="-122"/>
          <a:cs typeface="+mn-cs"/>
        </a:defRPr>
      </a:lvl4pPr>
      <a:lvl5pPr marL="2057400" indent="-228600" algn="l" defTabSz="914400" rtl="0" eaLnBrk="1" fontAlgn="auto" latinLnBrk="0" hangingPunct="1">
        <a:lnSpc>
          <a:spcPct val="130000"/>
        </a:lnSpc>
        <a:spcBef>
          <a:spcPct val="0"/>
        </a:spcBef>
        <a:spcAft>
          <a:spcPts val="1000"/>
        </a:spcAft>
        <a:buFont typeface="Arial" panose="020B0604020202020204" pitchFamily="34" charset="0"/>
        <a:buChar char="•"/>
        <a:defRPr sz="1600" u="none" strike="noStrike" kern="1200" cap="none" spc="150" normalizeH="0" baseline="0">
          <a:solidFill>
            <a:schemeClr val="tx1">
              <a:lumMod val="75000"/>
              <a:lumOff val="25000"/>
            </a:schemeClr>
          </a:solidFill>
          <a:uFillTx/>
          <a:latin typeface="Arial" panose="020B0604020202020204" pitchFamily="34" charset="0"/>
          <a:ea typeface="隶书" panose="02010509060101010101" pitchFamily="49"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70.xml"/><Relationship Id="rId1" Type="http://schemas.openxmlformats.org/officeDocument/2006/relationships/tags" Target="../tags/tag169.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77.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7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7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7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7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80.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73.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tags" Target="../tags/tag181.xml"/></Relationships>
</file>

<file path=ppt/slides/_rels/slide4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82.xml"/></Relationships>
</file>

<file path=ppt/slides/_rels/slide4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83.xml"/></Relationships>
</file>

<file path=ppt/slides/_rels/slide4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84.xml"/></Relationships>
</file>

<file path=ppt/slides/_rels/slide4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85.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74.xml"/></Relationships>
</file>

<file path=ppt/slides/_rels/slide5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86.xml"/></Relationships>
</file>

<file path=ppt/slides/_rels/slide5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8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88.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75.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7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445135" y="1088390"/>
            <a:ext cx="11432540" cy="1619250"/>
          </a:xfrm>
        </p:spPr>
        <p:txBody>
          <a:bodyPr>
            <a:normAutofit fontScale="90000"/>
          </a:bodyPr>
          <a:lstStyle/>
          <a:p>
            <a:pPr>
              <a:lnSpc>
                <a:spcPct val="150000"/>
              </a:lnSpc>
            </a:pPr>
            <a:r>
              <a:rPr lang="en-US" altLang="zh-CN" sz="6665" b="1">
                <a:solidFill>
                  <a:srgbClr val="FF0000"/>
                </a:solidFill>
                <a:latin typeface="黑体" panose="02010609060101010101" charset="-122"/>
                <a:ea typeface="黑体" panose="02010609060101010101" charset="-122"/>
              </a:rPr>
              <a:t>2021</a:t>
            </a:r>
            <a:r>
              <a:rPr lang="zh-CN" altLang="en-US" sz="6665" b="1">
                <a:solidFill>
                  <a:srgbClr val="FF0000"/>
                </a:solidFill>
                <a:latin typeface="黑体" panose="02010609060101010101" charset="-122"/>
                <a:ea typeface="黑体" panose="02010609060101010101" charset="-122"/>
              </a:rPr>
              <a:t>年八省新高考适应性考试</a:t>
            </a:r>
            <a:br>
              <a:rPr lang="zh-CN" altLang="en-US" sz="6665" b="1">
                <a:solidFill>
                  <a:srgbClr val="FF0000"/>
                </a:solidFill>
                <a:latin typeface="黑体" panose="02010609060101010101" charset="-122"/>
                <a:ea typeface="黑体" panose="02010609060101010101" charset="-122"/>
              </a:rPr>
            </a:br>
            <a:r>
              <a:rPr lang="zh-CN" altLang="en-US" sz="6665" b="1">
                <a:solidFill>
                  <a:srgbClr val="FF0000"/>
                </a:solidFill>
                <a:latin typeface="黑体" panose="02010609060101010101" charset="-122"/>
                <a:ea typeface="黑体" panose="02010609060101010101" charset="-122"/>
              </a:rPr>
              <a:t> 语文试题分析暨精准备考指导</a:t>
            </a:r>
            <a:br>
              <a:rPr lang="zh-CN" altLang="en-US" sz="6665" b="1">
                <a:solidFill>
                  <a:srgbClr val="FF0000"/>
                </a:solidFill>
                <a:latin typeface="黑体" panose="02010609060101010101" charset="-122"/>
                <a:ea typeface="黑体" panose="02010609060101010101" charset="-122"/>
              </a:rPr>
            </a:br>
            <a:br>
              <a:rPr lang="zh-CN" altLang="en-US" sz="6000" b="1">
                <a:solidFill>
                  <a:srgbClr val="FF0000"/>
                </a:solidFill>
                <a:latin typeface="黑体" panose="02010609060101010101" charset="-122"/>
                <a:ea typeface="黑体" panose="02010609060101010101" charset="-122"/>
              </a:rPr>
            </a:br>
            <a:r>
              <a:rPr lang="zh-CN" altLang="en-US" sz="4445" b="1">
                <a:solidFill>
                  <a:srgbClr val="0070C0"/>
                </a:solidFill>
                <a:latin typeface="黑体" panose="02010609060101010101" charset="-122"/>
                <a:ea typeface="黑体" panose="02010609060101010101" charset="-122"/>
              </a:rPr>
              <a:t>河北省特级教师  陈英</a:t>
            </a:r>
          </a:p>
        </p:txBody>
      </p:sp>
    </p:spTree>
    <p:custDataLst>
      <p:tags r:id="rId1"/>
    </p:custData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a:xfrm>
            <a:off x="205740" y="389255"/>
            <a:ext cx="11880215" cy="6094730"/>
          </a:xfrm>
        </p:spPr>
        <p:txBody>
          <a:bodyPr>
            <a:noAutofit/>
          </a:bodyPr>
          <a:lstStyle/>
          <a:p>
            <a:pPr>
              <a:lnSpc>
                <a:spcPct val="100000"/>
              </a:lnSpc>
            </a:pPr>
            <a:r>
              <a:rPr lang="zh-CN" altLang="en-US" sz="1800" b="1"/>
              <a:t>6.</a:t>
            </a:r>
            <a:r>
              <a:rPr lang="zh-CN" altLang="en-US" sz="1800" b="1">
                <a:solidFill>
                  <a:srgbClr val="0070C0"/>
                </a:solidFill>
              </a:rPr>
              <a:t>下列对这篇小说相关内容和艺术特色的理解</a:t>
            </a:r>
            <a:r>
              <a:rPr lang="zh-CN" altLang="en-US" sz="1800" b="1"/>
              <a:t>，不正确的一项是（3分）</a:t>
            </a:r>
            <a:r>
              <a:rPr lang="zh-CN" altLang="en-US" sz="1800" b="1">
                <a:solidFill>
                  <a:srgbClr val="FF0000"/>
                </a:solidFill>
              </a:rPr>
              <a:t>（常规题</a:t>
            </a:r>
            <a:r>
              <a:rPr lang="en-US" altLang="zh-CN" sz="1800" b="1">
                <a:solidFill>
                  <a:srgbClr val="FF0000"/>
                </a:solidFill>
              </a:rPr>
              <a:t>——</a:t>
            </a:r>
            <a:r>
              <a:rPr sz="1800" b="1">
                <a:solidFill>
                  <a:srgbClr val="FF0000"/>
                </a:solidFill>
              </a:rPr>
              <a:t>内容和艺术手法）</a:t>
            </a:r>
            <a:endParaRPr lang="zh-CN" altLang="en-US" sz="1800" b="1">
              <a:solidFill>
                <a:srgbClr val="FF0000"/>
              </a:solidFill>
            </a:endParaRPr>
          </a:p>
          <a:p>
            <a:pPr>
              <a:lnSpc>
                <a:spcPct val="100000"/>
              </a:lnSpc>
            </a:pPr>
            <a:r>
              <a:rPr lang="zh-CN" altLang="en-US" sz="1800" b="1"/>
              <a:t>A.小说开头写“我”眼中的幻影，团火降落红叶山，白的石、蓝的水。火团在溪面上闪闪烁练，暗示了一种生命之美。</a:t>
            </a:r>
          </a:p>
          <a:p>
            <a:pPr>
              <a:lnSpc>
                <a:spcPct val="100000"/>
              </a:lnSpc>
            </a:pPr>
            <a:r>
              <a:rPr lang="zh-CN" altLang="en-US" sz="1800" b="1"/>
              <a:t>B.“我”再次看到律子时，“本想趋前探问”，却“终究还是踟蹰不前”，表现了＂我”既想见她又不忍心面对她病况的心情。</a:t>
            </a:r>
          </a:p>
          <a:p>
            <a:pPr>
              <a:lnSpc>
                <a:spcPct val="100000"/>
              </a:lnSpc>
            </a:pPr>
            <a:r>
              <a:rPr lang="zh-CN" altLang="en-US" sz="1800" b="1"/>
              <a:t>C.小说再次出现律子“不和悦”的目光，第一次写的是她害怕做手术，第二次写的是她没能提前一天穿上和服的情绪。</a:t>
            </a:r>
          </a:p>
          <a:p>
            <a:pPr>
              <a:lnSpc>
                <a:spcPct val="100000"/>
              </a:lnSpc>
            </a:pPr>
            <a:r>
              <a:rPr lang="zh-CN" altLang="en-US" sz="1800" b="1"/>
              <a:t>D.这首小说很简短，故事也简单，不以人物性格的独特与情节的曲折取胜，整篇小说有一种含蓄美和朦胧美。</a:t>
            </a:r>
          </a:p>
          <a:p>
            <a:pPr>
              <a:lnSpc>
                <a:spcPct val="100000"/>
              </a:lnSpc>
            </a:pPr>
            <a:r>
              <a:rPr lang="zh-CN" altLang="en-US" sz="1800" b="1"/>
              <a:t>7.</a:t>
            </a:r>
            <a:r>
              <a:rPr lang="zh-CN" altLang="en-US" sz="1800" b="1">
                <a:gradFill>
                  <a:gsLst>
                    <a:gs pos="0">
                      <a:srgbClr val="007BD3"/>
                    </a:gs>
                    <a:gs pos="100000">
                      <a:srgbClr val="034373"/>
                    </a:gs>
                  </a:gsLst>
                  <a:lin scaled="0"/>
                </a:gradFill>
              </a:rPr>
              <a:t>文中画线部分在小说结构上有重要作用</a:t>
            </a:r>
            <a:r>
              <a:rPr lang="zh-CN" altLang="en-US" sz="1800" b="1"/>
              <a:t>，下列理解不正确的一项是（3分）</a:t>
            </a:r>
            <a:r>
              <a:rPr lang="zh-CN" altLang="en-US" sz="1800" b="1">
                <a:solidFill>
                  <a:srgbClr val="FF0000"/>
                </a:solidFill>
              </a:rPr>
              <a:t>（常规题</a:t>
            </a:r>
            <a:r>
              <a:rPr lang="en-US" altLang="zh-CN" sz="1800" b="1">
                <a:solidFill>
                  <a:srgbClr val="FF0000"/>
                </a:solidFill>
              </a:rPr>
              <a:t>——</a:t>
            </a:r>
            <a:r>
              <a:rPr lang="zh-CN" altLang="en-US" sz="1800" b="1">
                <a:solidFill>
                  <a:srgbClr val="FF0000"/>
                </a:solidFill>
              </a:rPr>
              <a:t>结构作用）</a:t>
            </a:r>
          </a:p>
          <a:p>
            <a:pPr>
              <a:lnSpc>
                <a:spcPct val="100000"/>
              </a:lnSpc>
            </a:pPr>
            <a:r>
              <a:rPr lang="zh-CN" altLang="en-US" sz="1800" b="1"/>
              <a:t>A.对举秋海和团火，上承“我”在火车上的所思所见，下启对律子生活现状的描写。</a:t>
            </a:r>
          </a:p>
          <a:p>
            <a:pPr>
              <a:lnSpc>
                <a:spcPct val="100000"/>
              </a:lnSpc>
            </a:pPr>
            <a:r>
              <a:rPr lang="zh-CN" altLang="en-US" sz="1800" b="1"/>
              <a:t>B.通过写音乐变成幻影，凸显律子故事和生命理解的关系，使小说的层次更加丰富。</a:t>
            </a:r>
          </a:p>
          <a:p>
            <a:pPr>
              <a:lnSpc>
                <a:spcPct val="100000"/>
              </a:lnSpc>
            </a:pPr>
            <a:r>
              <a:rPr lang="zh-CN" altLang="en-US" sz="1800" b="1"/>
              <a:t>C.以“我”的感受来写秋雨和团火的变换，使小说的抒情结构具有虚实相生的特点。</a:t>
            </a:r>
          </a:p>
          <a:p>
            <a:pPr>
              <a:lnSpc>
                <a:spcPct val="100000"/>
              </a:lnSpc>
            </a:pPr>
            <a:r>
              <a:rPr lang="zh-CN" altLang="en-US" sz="1800" b="1"/>
              <a:t>D.通过写“我”的情绪变化和对“幻影”的强调，扭转了小说故事情节的进展方向。</a:t>
            </a:r>
          </a:p>
          <a:p>
            <a:pPr>
              <a:lnSpc>
                <a:spcPct val="100000"/>
              </a:lnSpc>
            </a:pPr>
            <a:r>
              <a:rPr lang="zh-CN" altLang="en-US" sz="1800" b="1"/>
              <a:t>8.小说写到小姑娘身裹山茶花图案和服的细节，又写律子作为模特参加新年和服表演会，这样写暗示了什么？请简要分析。（4分）</a:t>
            </a:r>
            <a:r>
              <a:rPr lang="zh-CN" altLang="en-US" sz="1800" b="1">
                <a:solidFill>
                  <a:srgbClr val="FF0000"/>
                </a:solidFill>
              </a:rPr>
              <a:t>（常规</a:t>
            </a:r>
            <a:r>
              <a:rPr lang="en-US" altLang="zh-CN" sz="1800" b="1">
                <a:solidFill>
                  <a:srgbClr val="FF0000"/>
                </a:solidFill>
              </a:rPr>
              <a:t>——</a:t>
            </a:r>
            <a:r>
              <a:rPr lang="zh-CN" altLang="en-US" sz="1800" b="1">
                <a:solidFill>
                  <a:srgbClr val="FF0000"/>
                </a:solidFill>
              </a:rPr>
              <a:t>细节描写）</a:t>
            </a:r>
          </a:p>
          <a:p>
            <a:pPr>
              <a:lnSpc>
                <a:spcPct val="100000"/>
              </a:lnSpc>
            </a:pPr>
            <a:r>
              <a:rPr lang="zh-CN" altLang="en-US" sz="1800" b="1"/>
              <a:t>9.这篇小说体现了什么样的</a:t>
            </a:r>
            <a:r>
              <a:rPr lang="zh-CN" altLang="en-US" sz="1800" b="1">
                <a:solidFill>
                  <a:srgbClr val="0070C0"/>
                </a:solidFill>
              </a:rPr>
              <a:t>情感氛围？作者是如何表达这种情感氛围的</a:t>
            </a:r>
            <a:r>
              <a:rPr lang="zh-CN" altLang="en-US" sz="1800" b="1"/>
              <a:t>？（6分）</a:t>
            </a:r>
            <a:r>
              <a:rPr lang="zh-CN" altLang="en-US" sz="1800" b="1">
                <a:solidFill>
                  <a:srgbClr val="FF0000"/>
                </a:solidFill>
              </a:rPr>
              <a:t>（创新问法</a:t>
            </a:r>
            <a:r>
              <a:rPr lang="en-US" altLang="zh-CN" sz="1800" b="1">
                <a:solidFill>
                  <a:srgbClr val="FF0000"/>
                </a:solidFill>
              </a:rPr>
              <a:t>——</a:t>
            </a:r>
            <a:r>
              <a:rPr lang="zh-CN" altLang="en-US" sz="1800" b="1">
                <a:solidFill>
                  <a:srgbClr val="FF0000"/>
                </a:solidFill>
              </a:rPr>
              <a:t>情感</a:t>
            </a:r>
            <a:r>
              <a:rPr lang="en-US" altLang="zh-CN" sz="1800" b="1">
                <a:solidFill>
                  <a:srgbClr val="FF0000"/>
                </a:solidFill>
              </a:rPr>
              <a:t>/</a:t>
            </a:r>
            <a:r>
              <a:rPr lang="zh-CN" altLang="en-US" sz="1800" b="1">
                <a:solidFill>
                  <a:srgbClr val="FF0000"/>
                </a:solidFill>
              </a:rPr>
              <a:t>手法）</a:t>
            </a:r>
          </a:p>
        </p:txBody>
      </p:sp>
    </p:spTree>
    <p:custDataLst>
      <p:tags r:id="rId1"/>
    </p:custData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custDataLst>
              <p:tags r:id="rId1"/>
            </p:custDataLst>
          </p:nvPr>
        </p:nvGraphicFramePr>
        <p:xfrm>
          <a:off x="432495" y="987063"/>
          <a:ext cx="11264265" cy="5756275"/>
        </p:xfrm>
        <a:graphic>
          <a:graphicData uri="http://schemas.openxmlformats.org/drawingml/2006/table">
            <a:tbl>
              <a:tblPr>
                <a:tableStyleId>{5C22544A-7EE6-4342-B048-85BDC9FD1C3A}</a:tableStyleId>
              </a:tblPr>
              <a:tblGrid>
                <a:gridCol w="1291590">
                  <a:extLst>
                    <a:ext uri="{9D8B030D-6E8A-4147-A177-3AD203B41FA5}">
                      <a16:colId xmlns:a16="http://schemas.microsoft.com/office/drawing/2014/main" val="20000"/>
                    </a:ext>
                  </a:extLst>
                </a:gridCol>
                <a:gridCol w="539750">
                  <a:extLst>
                    <a:ext uri="{9D8B030D-6E8A-4147-A177-3AD203B41FA5}">
                      <a16:colId xmlns:a16="http://schemas.microsoft.com/office/drawing/2014/main" val="20001"/>
                    </a:ext>
                  </a:extLst>
                </a:gridCol>
                <a:gridCol w="1061720">
                  <a:extLst>
                    <a:ext uri="{9D8B030D-6E8A-4147-A177-3AD203B41FA5}">
                      <a16:colId xmlns:a16="http://schemas.microsoft.com/office/drawing/2014/main" val="20002"/>
                    </a:ext>
                  </a:extLst>
                </a:gridCol>
                <a:gridCol w="1238250">
                  <a:extLst>
                    <a:ext uri="{9D8B030D-6E8A-4147-A177-3AD203B41FA5}">
                      <a16:colId xmlns:a16="http://schemas.microsoft.com/office/drawing/2014/main" val="20003"/>
                    </a:ext>
                  </a:extLst>
                </a:gridCol>
                <a:gridCol w="836295">
                  <a:extLst>
                    <a:ext uri="{9D8B030D-6E8A-4147-A177-3AD203B41FA5}">
                      <a16:colId xmlns:a16="http://schemas.microsoft.com/office/drawing/2014/main" val="20004"/>
                    </a:ext>
                  </a:extLst>
                </a:gridCol>
                <a:gridCol w="1144905">
                  <a:extLst>
                    <a:ext uri="{9D8B030D-6E8A-4147-A177-3AD203B41FA5}">
                      <a16:colId xmlns:a16="http://schemas.microsoft.com/office/drawing/2014/main" val="20005"/>
                    </a:ext>
                  </a:extLst>
                </a:gridCol>
                <a:gridCol w="774065">
                  <a:extLst>
                    <a:ext uri="{9D8B030D-6E8A-4147-A177-3AD203B41FA5}">
                      <a16:colId xmlns:a16="http://schemas.microsoft.com/office/drawing/2014/main" val="20006"/>
                    </a:ext>
                  </a:extLst>
                </a:gridCol>
                <a:gridCol w="1426845">
                  <a:extLst>
                    <a:ext uri="{9D8B030D-6E8A-4147-A177-3AD203B41FA5}">
                      <a16:colId xmlns:a16="http://schemas.microsoft.com/office/drawing/2014/main" val="20007"/>
                    </a:ext>
                  </a:extLst>
                </a:gridCol>
                <a:gridCol w="2950845">
                  <a:extLst>
                    <a:ext uri="{9D8B030D-6E8A-4147-A177-3AD203B41FA5}">
                      <a16:colId xmlns:a16="http://schemas.microsoft.com/office/drawing/2014/main" val="20008"/>
                    </a:ext>
                  </a:extLst>
                </a:gridCol>
              </a:tblGrid>
              <a:tr h="610870">
                <a:tc rowSpan="2">
                  <a:txBody>
                    <a:bodyPr/>
                    <a:lstStyle/>
                    <a:p>
                      <a:pPr algn="ctr" fontAlgn="ctr"/>
                      <a:r>
                        <a:rPr lang="zh-CN" altLang="en-US" sz="1800" u="none" strike="noStrike">
                          <a:effectLst/>
                        </a:rPr>
                        <a:t>卷别</a:t>
                      </a:r>
                      <a:endParaRPr lang="zh-CN" altLang="en-US" sz="18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gridSpan="8">
                  <a:txBody>
                    <a:bodyPr/>
                    <a:lstStyle/>
                    <a:p>
                      <a:pPr algn="ctr" fontAlgn="ctr"/>
                      <a:r>
                        <a:rPr lang="zh-CN" altLang="en-US" sz="1800" b="1" u="none" strike="noStrike">
                          <a:solidFill>
                            <a:srgbClr val="0070C0"/>
                          </a:solidFill>
                          <a:effectLst/>
                        </a:rPr>
                        <a:t>古诗文阅读</a:t>
                      </a:r>
                      <a:endParaRPr lang="zh-CN" altLang="en-US" sz="1800" b="1" i="0" u="none" strike="noStrike">
                        <a:solidFill>
                          <a:srgbClr val="0070C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a:p>
                  </a:txBody>
                  <a:tcPr/>
                </a:tc>
                <a:tc hMerge="1">
                  <a:txBody>
                    <a:bodyPr/>
                    <a:lstStyle/>
                    <a:p>
                      <a:endParaRPr/>
                    </a:p>
                  </a:txBody>
                  <a:tcPr/>
                </a:tc>
                <a:tc hMerge="1">
                  <a:txBody>
                    <a:bodyPr/>
                    <a:lstStyle/>
                    <a:p>
                      <a:endParaRPr/>
                    </a:p>
                  </a:txBody>
                  <a:tcPr/>
                </a:tc>
                <a:tc hMerge="1">
                  <a:txBody>
                    <a:bodyPr/>
                    <a:lstStyle/>
                    <a:p>
                      <a:endParaRPr/>
                    </a:p>
                  </a:txBody>
                  <a:tcPr/>
                </a:tc>
                <a:tc hMerge="1">
                  <a:txBody>
                    <a:bodyPr/>
                    <a:lstStyle/>
                    <a:p>
                      <a:endParaRPr/>
                    </a:p>
                  </a:txBody>
                  <a:tcPr/>
                </a:tc>
                <a:tc hMerge="1">
                  <a:txBody>
                    <a:bodyPr/>
                    <a:lstStyle/>
                    <a:p>
                      <a:endParaRPr/>
                    </a:p>
                  </a:txBody>
                  <a:tcPr/>
                </a:tc>
                <a:tc hMerge="1">
                  <a:txBody>
                    <a:bodyPr/>
                    <a:lstStyle/>
                    <a:p>
                      <a:endParaRPr/>
                    </a:p>
                  </a:txBody>
                  <a:tcPr/>
                </a:tc>
                <a:extLst>
                  <a:ext uri="{0D108BD9-81ED-4DB2-BD59-A6C34878D82A}">
                    <a16:rowId xmlns:a16="http://schemas.microsoft.com/office/drawing/2014/main" val="10000"/>
                  </a:ext>
                </a:extLst>
              </a:tr>
              <a:tr h="610235">
                <a:tc vMerge="1">
                  <a:txBody>
                    <a:bodyPr/>
                    <a:lstStyle/>
                    <a:p>
                      <a:endParaRPr/>
                    </a:p>
                  </a:txBody>
                  <a:tcPr/>
                </a:tc>
                <a:tc gridSpan="5">
                  <a:txBody>
                    <a:bodyPr/>
                    <a:lstStyle/>
                    <a:p>
                      <a:pPr algn="ctr" fontAlgn="ctr"/>
                      <a:r>
                        <a:rPr lang="zh-CN" altLang="en-US" sz="1800" b="1" u="none" strike="noStrike">
                          <a:solidFill>
                            <a:srgbClr val="0070C0"/>
                          </a:solidFill>
                          <a:effectLst/>
                        </a:rPr>
                        <a:t>文言文阅读</a:t>
                      </a:r>
                      <a:endParaRPr lang="zh-CN" altLang="en-US" sz="1800" b="1" i="0" u="none" strike="noStrike">
                        <a:solidFill>
                          <a:srgbClr val="0070C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a:p>
                  </a:txBody>
                  <a:tcPr/>
                </a:tc>
                <a:tc hMerge="1">
                  <a:txBody>
                    <a:bodyPr/>
                    <a:lstStyle/>
                    <a:p>
                      <a:endParaRPr/>
                    </a:p>
                  </a:txBody>
                  <a:tcPr/>
                </a:tc>
                <a:tc hMerge="1">
                  <a:txBody>
                    <a:bodyPr/>
                    <a:lstStyle/>
                    <a:p>
                      <a:endParaRPr/>
                    </a:p>
                  </a:txBody>
                  <a:tcPr/>
                </a:tc>
                <a:tc hMerge="1">
                  <a:txBody>
                    <a:bodyPr/>
                    <a:lstStyle/>
                    <a:p>
                      <a:endParaRPr/>
                    </a:p>
                  </a:txBody>
                  <a:tcPr/>
                </a:tc>
                <a:tc gridSpan="2">
                  <a:txBody>
                    <a:bodyPr/>
                    <a:lstStyle/>
                    <a:p>
                      <a:pPr algn="ctr" fontAlgn="ctr"/>
                      <a:r>
                        <a:rPr lang="zh-CN" altLang="en-US" sz="1800" b="1" u="none" strike="noStrike">
                          <a:gradFill>
                            <a:gsLst>
                              <a:gs pos="0">
                                <a:srgbClr val="007BD3"/>
                              </a:gs>
                              <a:gs pos="100000">
                                <a:srgbClr val="034373"/>
                              </a:gs>
                            </a:gsLst>
                            <a:lin scaled="0"/>
                          </a:gradFill>
                          <a:effectLst/>
                        </a:rPr>
                        <a:t>古代诗歌</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a:p>
                  </a:txBody>
                  <a:tcPr/>
                </a:tc>
                <a:tc>
                  <a:txBody>
                    <a:bodyPr/>
                    <a:lstStyle/>
                    <a:p>
                      <a:pPr algn="l" fontAlgn="ctr"/>
                      <a:r>
                        <a:rPr lang="en-US" altLang="zh-CN" sz="1800" u="none" strike="noStrike">
                          <a:effectLst/>
                        </a:rPr>
                        <a:t>    </a:t>
                      </a:r>
                      <a:r>
                        <a:rPr lang="en-US" altLang="zh-CN" sz="1800" b="1" u="none" strike="noStrike">
                          <a:solidFill>
                            <a:srgbClr val="0070C0"/>
                          </a:solidFill>
                          <a:effectLst/>
                        </a:rPr>
                        <a:t> </a:t>
                      </a:r>
                      <a:r>
                        <a:rPr lang="zh-CN" altLang="en-US" sz="1800" b="1" u="none" strike="noStrike">
                          <a:solidFill>
                            <a:srgbClr val="0070C0"/>
                          </a:solidFill>
                          <a:effectLst/>
                        </a:rPr>
                        <a:t>名句默写</a:t>
                      </a:r>
                      <a:endParaRPr lang="zh-CN" altLang="en-US" sz="1800" b="1" i="0" u="none" strike="noStrike">
                        <a:solidFill>
                          <a:srgbClr val="0070C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610870">
                <a:tc rowSpan="3">
                  <a:txBody>
                    <a:bodyPr/>
                    <a:lstStyle/>
                    <a:p>
                      <a:pPr algn="ctr" fontAlgn="ctr"/>
                      <a:r>
                        <a:rPr lang="zh-CN" altLang="en-US" sz="1800" b="1" u="none" strike="noStrike">
                          <a:solidFill>
                            <a:srgbClr val="00B050"/>
                          </a:solidFill>
                          <a:effectLst/>
                        </a:rPr>
                        <a:t>八省联考</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gridSpan="5">
                  <a:txBody>
                    <a:bodyPr/>
                    <a:lstStyle/>
                    <a:p>
                      <a:pPr algn="ctr" fontAlgn="ctr"/>
                      <a:r>
                        <a:rPr lang="zh-CN" altLang="en-US" sz="1800" u="none" strike="noStrike">
                          <a:effectLst/>
                        </a:rPr>
                        <a:t>霍光传（汉书）</a:t>
                      </a:r>
                      <a:endParaRPr lang="zh-CN" altLang="en-US" sz="18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a:p>
                  </a:txBody>
                  <a:tcPr/>
                </a:tc>
                <a:tc hMerge="1">
                  <a:txBody>
                    <a:bodyPr/>
                    <a:lstStyle/>
                    <a:p>
                      <a:endParaRPr/>
                    </a:p>
                  </a:txBody>
                  <a:tcPr/>
                </a:tc>
                <a:tc hMerge="1">
                  <a:txBody>
                    <a:bodyPr/>
                    <a:lstStyle/>
                    <a:p>
                      <a:endParaRPr/>
                    </a:p>
                  </a:txBody>
                  <a:tcPr/>
                </a:tc>
                <a:tc hMerge="1">
                  <a:txBody>
                    <a:bodyPr/>
                    <a:lstStyle/>
                    <a:p>
                      <a:endParaRPr/>
                    </a:p>
                  </a:txBody>
                  <a:tcPr/>
                </a:tc>
                <a:tc gridSpan="2">
                  <a:txBody>
                    <a:bodyPr/>
                    <a:lstStyle/>
                    <a:p>
                      <a:pPr algn="ctr" fontAlgn="ctr"/>
                      <a:r>
                        <a:rPr lang="zh-CN" altLang="en-US" sz="1800" u="none" strike="noStrike">
                          <a:effectLst/>
                        </a:rPr>
                        <a:t>唐诗（张说）</a:t>
                      </a:r>
                      <a:endParaRPr lang="zh-CN" altLang="en-US" sz="18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a:p>
                  </a:txBody>
                  <a:tcPr/>
                </a:tc>
                <a:tc rowSpan="2">
                  <a:txBody>
                    <a:bodyPr/>
                    <a:lstStyle/>
                    <a:p>
                      <a:pPr algn="ctr" fontAlgn="ctr"/>
                      <a:r>
                        <a:rPr lang="zh-CN" altLang="en-US" sz="1800" u="none" strike="noStrike">
                          <a:effectLst/>
                        </a:rPr>
                        <a:t>杜甫，马致远，</a:t>
                      </a:r>
                      <a:r>
                        <a:rPr lang="zh-CN" altLang="en-US" sz="1800" u="none" strike="noStrike">
                          <a:solidFill>
                            <a:srgbClr val="FF0000"/>
                          </a:solidFill>
                          <a:effectLst/>
                        </a:rPr>
                        <a:t>李商隐</a:t>
                      </a:r>
                      <a:endParaRPr lang="zh-CN" altLang="en-US" sz="1800" u="none" strike="noStrike">
                        <a:effectLst/>
                      </a:endParaRPr>
                    </a:p>
                    <a:p>
                      <a:pPr algn="ctr" fontAlgn="ctr"/>
                      <a:endParaRPr lang="zh-CN" altLang="en-US" sz="1800" u="none" strike="noStrike">
                        <a:effectLst/>
                      </a:endParaRPr>
                    </a:p>
                    <a:p>
                      <a:pPr algn="ctr" fontAlgn="ctr"/>
                      <a:endParaRPr lang="zh-CN" altLang="en-US" sz="1800" u="none" strike="noStrike">
                        <a:effectLs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287020">
                <a:tc vMerge="1">
                  <a:txBody>
                    <a:bodyPr/>
                    <a:lstStyle/>
                    <a:p>
                      <a:endParaRPr/>
                    </a:p>
                  </a:txBody>
                  <a:tcPr/>
                </a:tc>
                <a:tc rowSpan="2">
                  <a:txBody>
                    <a:bodyPr/>
                    <a:lstStyle/>
                    <a:p>
                      <a:pPr algn="l" fontAlgn="ctr"/>
                      <a:r>
                        <a:rPr lang="zh-CN" altLang="en-US" sz="1800" b="1" u="none" strike="noStrike">
                          <a:effectLst/>
                        </a:rPr>
                        <a:t>断句</a:t>
                      </a:r>
                      <a:endParaRPr lang="zh-CN" altLang="en-US" sz="1800" b="1"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rowSpan="2">
                  <a:txBody>
                    <a:bodyPr/>
                    <a:lstStyle/>
                    <a:p>
                      <a:pPr algn="l" fontAlgn="ctr"/>
                      <a:r>
                        <a:rPr lang="zh-CN" altLang="en-US" sz="1800" b="1" u="none" strike="noStrike">
                          <a:solidFill>
                            <a:srgbClr val="FF0000"/>
                          </a:solidFill>
                          <a:effectLst/>
                        </a:rPr>
                        <a:t>常识</a:t>
                      </a:r>
                      <a:endParaRPr lang="en-US" altLang="zh-CN" sz="1800" b="1" u="none" strike="noStrike">
                        <a:solidFill>
                          <a:srgbClr val="FF0000"/>
                        </a:solidFill>
                        <a:effectLst/>
                      </a:endParaRPr>
                    </a:p>
                    <a:p>
                      <a:pPr algn="l" fontAlgn="ctr"/>
                      <a:r>
                        <a:rPr lang="zh-CN" altLang="en-US" sz="1800" b="1" u="none" strike="noStrike">
                          <a:solidFill>
                            <a:srgbClr val="FF0000"/>
                          </a:solidFill>
                          <a:effectLst/>
                        </a:rPr>
                        <a:t>词语理解</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rowSpan="2">
                  <a:txBody>
                    <a:bodyPr/>
                    <a:lstStyle/>
                    <a:p>
                      <a:pPr algn="l" fontAlgn="ctr"/>
                      <a:r>
                        <a:rPr lang="zh-CN" altLang="en-US" sz="1800" b="1" i="0" u="none" strike="noStrike">
                          <a:solidFill>
                            <a:srgbClr val="000000"/>
                          </a:solidFill>
                          <a:effectLst/>
                          <a:latin typeface="宋体" panose="02010600030101010101" pitchFamily="2" charset="-122"/>
                          <a:ea typeface="宋体" panose="02010600030101010101" pitchFamily="2" charset="-122"/>
                        </a:rPr>
                        <a:t>概括分析</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rowSpan="2">
                  <a:txBody>
                    <a:bodyPr/>
                    <a:lstStyle/>
                    <a:p>
                      <a:pPr algn="l" fontAlgn="ctr"/>
                      <a:r>
                        <a:rPr lang="zh-CN" altLang="en-US" sz="1800" b="1" u="none" strike="noStrike">
                          <a:effectLst/>
                        </a:rPr>
                        <a:t>翻译</a:t>
                      </a:r>
                      <a:endParaRPr lang="zh-CN" altLang="en-US" sz="1800" b="1"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rowSpan="2">
                  <a:txBody>
                    <a:bodyPr/>
                    <a:lstStyle/>
                    <a:p>
                      <a:pPr algn="l" fontAlgn="ctr"/>
                      <a:r>
                        <a:rPr lang="zh-CN" altLang="en-US" sz="1800" b="1" u="none" strike="noStrike">
                          <a:solidFill>
                            <a:schemeClr val="tx1"/>
                          </a:solidFill>
                          <a:effectLst/>
                        </a:rPr>
                        <a:t>筛选</a:t>
                      </a:r>
                      <a:r>
                        <a:rPr lang="zh-CN" altLang="en-US" sz="1800" b="1">
                          <a:solidFill>
                            <a:schemeClr val="tx1"/>
                          </a:solidFill>
                          <a:effectLst/>
                          <a:sym typeface="+mn-ea"/>
                        </a:rPr>
                        <a:t>并</a:t>
                      </a:r>
                    </a:p>
                    <a:p>
                      <a:pPr algn="l" fontAlgn="ctr"/>
                      <a:r>
                        <a:rPr lang="zh-CN" altLang="en-US" sz="1800" b="1">
                          <a:solidFill>
                            <a:schemeClr val="tx1"/>
                          </a:solidFill>
                          <a:effectLst/>
                          <a:sym typeface="+mn-ea"/>
                        </a:rPr>
                        <a:t>概括</a:t>
                      </a:r>
                      <a:r>
                        <a:rPr lang="zh-CN" altLang="en-US" sz="1800" b="1" u="none" strike="noStrike">
                          <a:solidFill>
                            <a:schemeClr val="tx1"/>
                          </a:solidFill>
                          <a:effectLst/>
                        </a:rPr>
                        <a:t>信息</a:t>
                      </a:r>
                    </a:p>
                    <a:p>
                      <a:pPr algn="l" fontAlgn="ctr"/>
                      <a:r>
                        <a:rPr lang="zh-CN" altLang="en-US" sz="1800" b="1" u="none" strike="noStrike">
                          <a:solidFill>
                            <a:schemeClr val="tx1"/>
                          </a:solidFill>
                          <a:effectLst/>
                        </a:rPr>
                        <a:t>　</a:t>
                      </a:r>
                      <a:endParaRPr lang="zh-CN" altLang="en-US" sz="1800" b="1" i="0" u="none" strike="noStrike">
                        <a:solidFill>
                          <a:schemeClr val="tx1"/>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rowSpan="2">
                  <a:txBody>
                    <a:bodyPr/>
                    <a:lstStyle/>
                    <a:p>
                      <a:pPr algn="l" fontAlgn="ctr"/>
                      <a:r>
                        <a:rPr lang="zh-CN" altLang="en-US" sz="1800" u="none" strike="noStrike">
                          <a:effectLst/>
                        </a:rPr>
                        <a:t>赏析</a:t>
                      </a:r>
                      <a:endParaRPr lang="zh-CN" altLang="en-US" sz="18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rowSpan="2">
                  <a:txBody>
                    <a:bodyPr/>
                    <a:lstStyle/>
                    <a:p>
                      <a:pPr algn="l" fontAlgn="ctr"/>
                      <a:r>
                        <a:rPr lang="zh-CN" altLang="en-US" sz="1800" u="none" strike="noStrike">
                          <a:effectLst/>
                        </a:rPr>
                        <a:t>理解</a:t>
                      </a:r>
                      <a:endParaRPr lang="zh-CN" altLang="en-US" sz="18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1194435">
                <a:tc vMerge="1">
                  <a:txBody>
                    <a:bodyPr/>
                    <a:lstStyle/>
                    <a:p>
                      <a:endParaRPr/>
                    </a:p>
                  </a:txBody>
                  <a:tcPr/>
                </a:tc>
                <a:tc vMerge="1">
                  <a:txBody>
                    <a:bodyPr/>
                    <a:lstStyle/>
                    <a:p>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buNone/>
                      </a:pPr>
                      <a:r>
                        <a:rPr lang="zh-CN" altLang="en-US" sz="1800">
                          <a:effectLst/>
                          <a:sym typeface="+mn-ea"/>
                        </a:rPr>
                        <a:t>曹操，杜甫，</a:t>
                      </a:r>
                      <a:r>
                        <a:rPr lang="zh-CN" altLang="en-US" sz="1800">
                          <a:solidFill>
                            <a:srgbClr val="FF0000"/>
                          </a:solidFill>
                          <a:effectLst/>
                          <a:sym typeface="+mn-ea"/>
                        </a:rPr>
                        <a:t>张若虚</a:t>
                      </a:r>
                    </a:p>
                    <a:p>
                      <a:pPr algn="ctr" fontAlgn="ctr">
                        <a:buNone/>
                      </a:pPr>
                      <a:r>
                        <a:rPr lang="zh-CN" altLang="en-US" sz="1800">
                          <a:solidFill>
                            <a:srgbClr val="FF0000"/>
                          </a:solidFill>
                          <a:effectLst/>
                          <a:sym typeface="+mn-ea"/>
                        </a:rPr>
                        <a:t>                  李白</a:t>
                      </a:r>
                    </a:p>
                    <a:p>
                      <a:pPr algn="ctr" fontAlgn="ctr">
                        <a:buNone/>
                      </a:pPr>
                      <a:r>
                        <a:rPr lang="zh-CN" altLang="en-US" sz="1800">
                          <a:solidFill>
                            <a:srgbClr val="FF0000"/>
                          </a:solidFill>
                          <a:effectLst/>
                          <a:sym typeface="+mn-ea"/>
                        </a:rPr>
                        <a:t>                     晏几道</a:t>
                      </a:r>
                      <a:endParaRPr lang="zh-CN" altLang="en-US" sz="1800" u="none" strike="noStrike">
                        <a:effectLst/>
                      </a:endParaRPr>
                    </a:p>
                    <a:p>
                      <a:pPr algn="ctr" fontAlgn="ctr">
                        <a:buNone/>
                      </a:pPr>
                      <a:endParaRPr lang="zh-CN" altLang="en-US" sz="1800" u="none" strike="noStrike">
                        <a:effectLs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610870">
                <a:tc rowSpan="2">
                  <a:txBody>
                    <a:bodyPr/>
                    <a:lstStyle/>
                    <a:p>
                      <a:pPr algn="ctr" fontAlgn="ctr"/>
                      <a:r>
                        <a:rPr lang="zh-CN" altLang="en-US" sz="1800" b="1" u="none" strike="noStrike">
                          <a:solidFill>
                            <a:srgbClr val="00B050"/>
                          </a:solidFill>
                          <a:effectLst/>
                        </a:rPr>
                        <a:t>新高考</a:t>
                      </a:r>
                      <a:r>
                        <a:rPr lang="en-US" altLang="zh-CN" sz="1800" b="1" u="none" strike="noStrike">
                          <a:solidFill>
                            <a:srgbClr val="00B050"/>
                          </a:solidFill>
                          <a:effectLst/>
                        </a:rPr>
                        <a:t>Ⅰ</a:t>
                      </a:r>
                    </a:p>
                    <a:p>
                      <a:pPr algn="ctr" fontAlgn="ctr"/>
                      <a:r>
                        <a:rPr lang="zh-CN" altLang="en-US" sz="1800" b="1" u="none" strike="noStrike">
                          <a:solidFill>
                            <a:srgbClr val="00B050"/>
                          </a:solidFill>
                          <a:effectLst/>
                        </a:rPr>
                        <a:t>（山东）</a:t>
                      </a:r>
                      <a:endParaRPr lang="zh-CN" altLang="en-US" sz="1800" b="1" i="0" u="none" strike="noStrike">
                        <a:solidFill>
                          <a:srgbClr val="00B05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gridSpan="5">
                  <a:txBody>
                    <a:bodyPr/>
                    <a:lstStyle/>
                    <a:p>
                      <a:pPr algn="ctr" fontAlgn="ctr"/>
                      <a:r>
                        <a:rPr lang="zh-CN" altLang="en-US" sz="1800" b="1" u="none" strike="noStrike">
                          <a:effectLst/>
                        </a:rPr>
                        <a:t>左光斗传（明史）</a:t>
                      </a:r>
                      <a:endParaRPr lang="zh-CN" altLang="en-US" sz="1800" b="1"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a:p>
                  </a:txBody>
                  <a:tcPr/>
                </a:tc>
                <a:tc hMerge="1">
                  <a:txBody>
                    <a:bodyPr/>
                    <a:lstStyle/>
                    <a:p>
                      <a:endParaRPr/>
                    </a:p>
                  </a:txBody>
                  <a:tcPr/>
                </a:tc>
                <a:tc hMerge="1">
                  <a:txBody>
                    <a:bodyPr/>
                    <a:lstStyle/>
                    <a:p>
                      <a:endParaRPr/>
                    </a:p>
                  </a:txBody>
                  <a:tcPr/>
                </a:tc>
                <a:tc hMerge="1">
                  <a:txBody>
                    <a:bodyPr/>
                    <a:lstStyle/>
                    <a:p>
                      <a:endParaRPr/>
                    </a:p>
                  </a:txBody>
                  <a:tcPr/>
                </a:tc>
                <a:tc gridSpan="2">
                  <a:txBody>
                    <a:bodyPr/>
                    <a:lstStyle/>
                    <a:p>
                      <a:pPr algn="ctr" fontAlgn="ctr"/>
                      <a:r>
                        <a:rPr lang="zh-CN" altLang="en-US" sz="1800" u="none" strike="noStrike">
                          <a:effectLst/>
                        </a:rPr>
                        <a:t>唐诗（</a:t>
                      </a:r>
                      <a:r>
                        <a:rPr lang="zh-CN" altLang="zh-CN" sz="1800" kern="1200">
                          <a:solidFill>
                            <a:schemeClr val="dk1"/>
                          </a:solidFill>
                          <a:effectLst/>
                          <a:latin typeface="+mn-lt"/>
                          <a:ea typeface="+mn-ea"/>
                          <a:cs typeface="+mn-cs"/>
                        </a:rPr>
                        <a:t>杜甫</a:t>
                      </a:r>
                      <a:r>
                        <a:rPr lang="zh-CN" altLang="en-US" sz="1800" kern="1200">
                          <a:solidFill>
                            <a:schemeClr val="dk1"/>
                          </a:solidFill>
                          <a:effectLst/>
                          <a:latin typeface="+mn-lt"/>
                          <a:ea typeface="+mn-ea"/>
                          <a:cs typeface="+mn-cs"/>
                        </a:rPr>
                        <a:t>）</a:t>
                      </a:r>
                      <a:endParaRPr lang="zh-CN" altLang="en-US" sz="18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a:p>
                  </a:txBody>
                  <a:tcPr/>
                </a:tc>
                <a:tc rowSpan="2">
                  <a:txBody>
                    <a:bodyPr/>
                    <a:lstStyle/>
                    <a:p>
                      <a:pPr algn="ctr" fontAlgn="ctr"/>
                      <a:r>
                        <a:rPr lang="zh-CN" altLang="en-US" sz="1800" u="none" strike="noStrike">
                          <a:effectLst/>
                        </a:rPr>
                        <a:t>论语，李清照，辛弃疾</a:t>
                      </a:r>
                      <a:endParaRPr lang="zh-CN" altLang="en-US" sz="18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r h="610870">
                <a:tc vMerge="1">
                  <a:txBody>
                    <a:bodyPr/>
                    <a:lstStyle/>
                    <a:p>
                      <a:endParaRPr/>
                    </a:p>
                  </a:txBody>
                  <a:tcPr/>
                </a:tc>
                <a:tc>
                  <a:txBody>
                    <a:bodyPr/>
                    <a:lstStyle/>
                    <a:p>
                      <a:pPr algn="l" fontAlgn="ctr"/>
                      <a:r>
                        <a:rPr lang="zh-CN" altLang="en-US" sz="1800" b="1" u="none" strike="noStrike">
                          <a:effectLst/>
                        </a:rPr>
                        <a:t>断句</a:t>
                      </a:r>
                      <a:endParaRPr lang="zh-CN" altLang="en-US" sz="1800" b="1"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ctr"/>
                      <a:r>
                        <a:rPr lang="zh-CN" altLang="en-US" sz="1800" b="1" u="none" strike="noStrike">
                          <a:effectLst/>
                        </a:rPr>
                        <a:t>常识</a:t>
                      </a:r>
                      <a:endParaRPr lang="zh-CN" altLang="en-US" sz="1800" b="1"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ctr"/>
                      <a:r>
                        <a:rPr lang="zh-CN" altLang="en-US" sz="1800" b="1" i="0" u="none" strike="noStrike">
                          <a:solidFill>
                            <a:srgbClr val="000000"/>
                          </a:solidFill>
                          <a:effectLst/>
                          <a:latin typeface="宋体" panose="02010600030101010101" pitchFamily="2" charset="-122"/>
                          <a:ea typeface="宋体" panose="02010600030101010101" pitchFamily="2" charset="-122"/>
                        </a:rPr>
                        <a:t>概括分析</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ctr"/>
                      <a:r>
                        <a:rPr lang="zh-CN" altLang="en-US" sz="1800" b="1" u="none" strike="noStrike">
                          <a:effectLst/>
                        </a:rPr>
                        <a:t>翻译</a:t>
                      </a:r>
                      <a:endParaRPr lang="zh-CN" altLang="en-US" sz="1800" b="1"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ctr"/>
                      <a:r>
                        <a:rPr lang="zh-CN" altLang="en-US" sz="1800" b="1" u="none" strike="noStrike">
                          <a:solidFill>
                            <a:schemeClr val="tx1"/>
                          </a:solidFill>
                          <a:effectLst/>
                        </a:rPr>
                        <a:t>原因探究</a:t>
                      </a:r>
                      <a:endParaRPr lang="zh-CN" altLang="en-US" sz="1800" b="1" i="0" u="none" strike="noStrike">
                        <a:solidFill>
                          <a:schemeClr val="tx1"/>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ctr"/>
                      <a:r>
                        <a:rPr lang="zh-CN" altLang="en-US" sz="1800" u="none" strike="noStrike">
                          <a:effectLst/>
                        </a:rPr>
                        <a:t>赏析</a:t>
                      </a:r>
                      <a:endParaRPr lang="zh-CN" altLang="en-US" sz="18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ctr"/>
                      <a:r>
                        <a:rPr lang="zh-CN" altLang="en-US" sz="1800" u="none" strike="noStrike">
                          <a:effectLst/>
                        </a:rPr>
                        <a:t>理解</a:t>
                      </a:r>
                      <a:endParaRPr lang="zh-CN" altLang="en-US" sz="18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6"/>
                  </a:ext>
                </a:extLst>
              </a:tr>
              <a:tr h="610235">
                <a:tc rowSpan="2">
                  <a:txBody>
                    <a:bodyPr/>
                    <a:lstStyle/>
                    <a:p>
                      <a:pPr algn="ctr" fontAlgn="ctr"/>
                      <a:r>
                        <a:rPr lang="zh-CN" altLang="en-US" sz="1800" b="1" u="none" strike="noStrike">
                          <a:solidFill>
                            <a:srgbClr val="00B050"/>
                          </a:solidFill>
                          <a:effectLst/>
                        </a:rPr>
                        <a:t>新高考</a:t>
                      </a:r>
                      <a:r>
                        <a:rPr lang="en-US" altLang="zh-CN" sz="1800" b="1" u="none" strike="noStrike">
                          <a:solidFill>
                            <a:srgbClr val="00B050"/>
                          </a:solidFill>
                          <a:effectLst/>
                        </a:rPr>
                        <a:t>Ⅱ</a:t>
                      </a:r>
                    </a:p>
                    <a:p>
                      <a:pPr algn="ctr" fontAlgn="ctr"/>
                      <a:r>
                        <a:rPr lang="zh-CN" altLang="en-US" sz="1800" b="1" u="none" strike="noStrike">
                          <a:solidFill>
                            <a:srgbClr val="00B050"/>
                          </a:solidFill>
                          <a:effectLst/>
                        </a:rPr>
                        <a:t>（海南）</a:t>
                      </a:r>
                      <a:endParaRPr lang="zh-CN" altLang="en-US" sz="1800" b="1" i="0" u="none" strike="noStrike">
                        <a:solidFill>
                          <a:srgbClr val="00B05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gridSpan="5">
                  <a:txBody>
                    <a:bodyPr/>
                    <a:lstStyle/>
                    <a:p>
                      <a:pPr algn="ctr" fontAlgn="ctr"/>
                      <a:r>
                        <a:rPr lang="zh-CN" altLang="en-US" sz="1800" b="1" u="none" strike="noStrike">
                          <a:effectLst/>
                        </a:rPr>
                        <a:t>海瑞传（明史）</a:t>
                      </a:r>
                      <a:endParaRPr lang="zh-CN" altLang="en-US" sz="1800" b="1"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a:p>
                  </a:txBody>
                  <a:tcPr/>
                </a:tc>
                <a:tc hMerge="1">
                  <a:txBody>
                    <a:bodyPr/>
                    <a:lstStyle/>
                    <a:p>
                      <a:endParaRPr/>
                    </a:p>
                  </a:txBody>
                  <a:tcPr/>
                </a:tc>
                <a:tc hMerge="1">
                  <a:txBody>
                    <a:bodyPr/>
                    <a:lstStyle/>
                    <a:p>
                      <a:endParaRPr/>
                    </a:p>
                  </a:txBody>
                  <a:tcPr/>
                </a:tc>
                <a:tc hMerge="1">
                  <a:txBody>
                    <a:bodyPr/>
                    <a:lstStyle/>
                    <a:p>
                      <a:endParaRPr/>
                    </a:p>
                  </a:txBody>
                  <a:tcPr/>
                </a:tc>
                <a:tc gridSpan="2">
                  <a:txBody>
                    <a:bodyPr/>
                    <a:lstStyle/>
                    <a:p>
                      <a:pPr algn="ctr" fontAlgn="ctr"/>
                      <a:r>
                        <a:rPr lang="zh-CN" altLang="en-US" sz="1800" u="none" strike="noStrike">
                          <a:effectLst/>
                        </a:rPr>
                        <a:t>宋诗（韩驹）</a:t>
                      </a:r>
                      <a:endParaRPr lang="zh-CN" altLang="en-US" sz="18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a:p>
                  </a:txBody>
                  <a:tcPr/>
                </a:tc>
                <a:tc rowSpan="2">
                  <a:txBody>
                    <a:bodyPr/>
                    <a:lstStyle/>
                    <a:p>
                      <a:pPr algn="ctr" fontAlgn="ctr"/>
                      <a:r>
                        <a:rPr lang="zh-CN" altLang="en-US" sz="1800" u="none" strike="noStrike">
                          <a:effectLst/>
                        </a:rPr>
                        <a:t>诗经，杜甫，苏洵</a:t>
                      </a:r>
                      <a:endParaRPr lang="zh-CN" altLang="en-US" sz="18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7"/>
                  </a:ext>
                </a:extLst>
              </a:tr>
              <a:tr h="610870">
                <a:tc vMerge="1">
                  <a:txBody>
                    <a:bodyPr/>
                    <a:lstStyle/>
                    <a:p>
                      <a:endParaRPr/>
                    </a:p>
                  </a:txBody>
                  <a:tcPr/>
                </a:tc>
                <a:tc>
                  <a:txBody>
                    <a:bodyPr/>
                    <a:lstStyle/>
                    <a:p>
                      <a:pPr algn="l" fontAlgn="ctr"/>
                      <a:r>
                        <a:rPr lang="zh-CN" altLang="en-US" sz="1800" b="1" u="none" strike="noStrike">
                          <a:effectLst/>
                        </a:rPr>
                        <a:t>断句</a:t>
                      </a:r>
                      <a:endParaRPr lang="zh-CN" altLang="en-US" sz="1800" b="1"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ctr"/>
                      <a:r>
                        <a:rPr lang="zh-CN" altLang="en-US" sz="1800" b="1" u="none" strike="noStrike">
                          <a:effectLst/>
                        </a:rPr>
                        <a:t>常识</a:t>
                      </a:r>
                      <a:endParaRPr lang="zh-CN" altLang="en-US" sz="1800" b="1"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ctr"/>
                      <a:r>
                        <a:rPr lang="zh-CN" altLang="en-US" sz="1800" b="1" i="0" u="none" strike="noStrike">
                          <a:solidFill>
                            <a:srgbClr val="000000"/>
                          </a:solidFill>
                          <a:effectLst/>
                          <a:latin typeface="宋体" panose="02010600030101010101" pitchFamily="2" charset="-122"/>
                          <a:ea typeface="宋体" panose="02010600030101010101" pitchFamily="2" charset="-122"/>
                        </a:rPr>
                        <a:t>概括分析</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ctr"/>
                      <a:r>
                        <a:rPr lang="zh-CN" altLang="en-US" sz="1800" b="1" u="none" strike="noStrike">
                          <a:effectLst/>
                        </a:rPr>
                        <a:t>翻译</a:t>
                      </a:r>
                      <a:endParaRPr lang="zh-CN" altLang="en-US" sz="1800" b="1"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ctr"/>
                      <a:r>
                        <a:rPr lang="zh-CN" altLang="en-US" sz="1800" b="1" u="none" strike="noStrike">
                          <a:solidFill>
                            <a:schemeClr val="tx1"/>
                          </a:solidFill>
                          <a:effectLst/>
                        </a:rPr>
                        <a:t>原因探究</a:t>
                      </a:r>
                      <a:endParaRPr lang="zh-CN" altLang="en-US" sz="1800" b="1" i="0" u="none" strike="noStrike">
                        <a:solidFill>
                          <a:schemeClr val="tx1"/>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ctr"/>
                      <a:r>
                        <a:rPr lang="zh-CN" altLang="en-US" sz="1800" u="none" strike="noStrike">
                          <a:effectLst/>
                        </a:rPr>
                        <a:t>赏析</a:t>
                      </a:r>
                      <a:endParaRPr lang="zh-CN" altLang="en-US" sz="18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ctr"/>
                      <a:r>
                        <a:rPr lang="zh-CN" altLang="en-US" sz="1800" u="none" strike="noStrike">
                          <a:effectLst/>
                        </a:rPr>
                        <a:t>理解</a:t>
                      </a:r>
                      <a:endParaRPr lang="zh-CN" altLang="en-US" sz="18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endParaRPr/>
                    </a:p>
                  </a:txBody>
                  <a:tcPr/>
                </a:tc>
                <a:extLst>
                  <a:ext uri="{0D108BD9-81ED-4DB2-BD59-A6C34878D82A}">
                    <a16:rowId xmlns:a16="http://schemas.microsoft.com/office/drawing/2014/main" val="10008"/>
                  </a:ext>
                </a:extLst>
              </a:tr>
            </a:tbl>
          </a:graphicData>
        </a:graphic>
      </p:graphicFrame>
      <p:sp>
        <p:nvSpPr>
          <p:cNvPr id="3" name="文本框 2"/>
          <p:cNvSpPr txBox="1"/>
          <p:nvPr/>
        </p:nvSpPr>
        <p:spPr>
          <a:xfrm>
            <a:off x="1788795" y="616585"/>
            <a:ext cx="7907020" cy="583565"/>
          </a:xfrm>
          <a:prstGeom prst="rect">
            <a:avLst/>
          </a:prstGeom>
          <a:noFill/>
        </p:spPr>
        <p:txBody>
          <a:bodyPr wrap="square" rtlCol="0">
            <a:spAutoFit/>
          </a:bodyPr>
          <a:lstStyle/>
          <a:p>
            <a:r>
              <a:rPr lang="en-US" altLang="zh-CN" sz="3200" b="1">
                <a:solidFill>
                  <a:srgbClr val="FF0000"/>
                </a:solidFill>
                <a:latin typeface="方正粗黑宋简体" panose="02000000000000000000" pitchFamily="2" charset="-122"/>
                <a:ea typeface="方正粗黑宋简体" panose="02000000000000000000" pitchFamily="2" charset="-122"/>
                <a:sym typeface="+mn-ea"/>
              </a:rPr>
              <a:t>2021</a:t>
            </a:r>
            <a:r>
              <a:rPr lang="zh-CN" altLang="en-US" sz="3200" b="1">
                <a:solidFill>
                  <a:srgbClr val="FF0000"/>
                </a:solidFill>
                <a:latin typeface="方正粗黑宋简体" panose="02000000000000000000" pitchFamily="2" charset="-122"/>
                <a:ea typeface="方正粗黑宋简体" panose="02000000000000000000" pitchFamily="2" charset="-122"/>
                <a:sym typeface="+mn-ea"/>
              </a:rPr>
              <a:t>年八省适应性考试与新高考试卷比较</a:t>
            </a:r>
            <a:endParaRPr lang="zh-CN" altLang="en-US" sz="3200">
              <a:solidFill>
                <a:srgbClr val="FF0000"/>
              </a:solidFill>
              <a:latin typeface="方正粗黑宋简体" panose="02000000000000000000" pitchFamily="2" charset="-122"/>
              <a:ea typeface="方正粗黑宋简体" panose="02000000000000000000" pitchFamily="2" charset="-122"/>
            </a:endParaRPr>
          </a:p>
        </p:txBody>
      </p:sp>
    </p:spTree>
  </p:cSld>
  <p:clrMapOvr>
    <a:masterClrMapping/>
  </p:clrMapOvr>
  <p:transition spd="slow">
    <p:randomBar dir="ver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a:xfrm>
            <a:off x="669925" y="768985"/>
            <a:ext cx="10852150" cy="5572125"/>
          </a:xfrm>
        </p:spPr>
        <p:txBody>
          <a:bodyPr/>
          <a:lstStyle/>
          <a:p>
            <a:r>
              <a:rPr lang="zh-CN" altLang="en-US" sz="2400"/>
              <a:t>11.下列对文中加点词语的相关内容的解说，不正确的一项是（3分）</a:t>
            </a:r>
          </a:p>
          <a:p>
            <a:r>
              <a:rPr lang="zh-CN" altLang="en-US" sz="2400"/>
              <a:t>A.不讳，字面意义是指不可隐讳，又常常用作对尊长者死亡的一种委婉的代称。</a:t>
            </a:r>
            <a:r>
              <a:rPr lang="zh-CN" altLang="en-US" sz="2400">
                <a:solidFill>
                  <a:srgbClr val="FF0000"/>
                </a:solidFill>
              </a:rPr>
              <a:t>（婉辞）</a:t>
            </a:r>
          </a:p>
          <a:p>
            <a:r>
              <a:rPr lang="zh-CN" altLang="en-US" sz="2400"/>
              <a:t>B.结婚，文中指男方女方两家之间结成婚姻关系，现代指男性与女性结为夫妇。 </a:t>
            </a:r>
            <a:r>
              <a:rPr lang="zh-CN" altLang="en-US" sz="2400">
                <a:solidFill>
                  <a:srgbClr val="FF0000"/>
                </a:solidFill>
              </a:rPr>
              <a:t>（古今词义不同）</a:t>
            </a:r>
          </a:p>
          <a:p>
            <a:r>
              <a:rPr lang="zh-CN" altLang="en-US" sz="2400"/>
              <a:t>C.休沐，字面意义是休息沐浴，古代官员每隔一段时间休沐，也就是请假休息。</a:t>
            </a:r>
            <a:r>
              <a:rPr lang="zh-CN" altLang="en-US" sz="2400">
                <a:solidFill>
                  <a:srgbClr val="FF0000"/>
                </a:solidFill>
              </a:rPr>
              <a:t>（古代休假制度）</a:t>
            </a:r>
          </a:p>
          <a:p>
            <a:r>
              <a:rPr lang="zh-CN" altLang="en-US" sz="2400"/>
              <a:t>D.发觉，文中指败露，现代指发现、觉察，败露也可以理解为被发现、被觉察。  </a:t>
            </a:r>
            <a:r>
              <a:rPr lang="zh-CN" altLang="en-US" sz="2400">
                <a:solidFill>
                  <a:srgbClr val="FF0000"/>
                </a:solidFill>
              </a:rPr>
              <a:t>（</a:t>
            </a:r>
            <a:r>
              <a:rPr sz="2400">
                <a:solidFill>
                  <a:srgbClr val="FF0000"/>
                </a:solidFill>
              </a:rPr>
              <a:t>古今词义不同）</a:t>
            </a:r>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a:solidFill>
                  <a:srgbClr val="FF0000"/>
                </a:solidFill>
                <a:sym typeface="+mn-ea"/>
              </a:rPr>
              <a:t>（</a:t>
            </a:r>
            <a:r>
              <a:rPr lang="en-US" altLang="zh-CN">
                <a:solidFill>
                  <a:srgbClr val="FF0000"/>
                </a:solidFill>
                <a:sym typeface="+mn-ea"/>
              </a:rPr>
              <a:t>2020</a:t>
            </a:r>
            <a:r>
              <a:rPr>
                <a:solidFill>
                  <a:srgbClr val="FF0000"/>
                </a:solidFill>
                <a:sym typeface="+mn-ea"/>
              </a:rPr>
              <a:t>年高考山东卷）</a:t>
            </a:r>
            <a:br>
              <a:rPr lang="zh-CN" altLang="en-US" b="1"/>
            </a:br>
            <a:endParaRPr lang="zh-CN" altLang="en-US" b="1"/>
          </a:p>
        </p:txBody>
      </p:sp>
      <p:sp>
        <p:nvSpPr>
          <p:cNvPr id="3" name="内容占位符 2"/>
          <p:cNvSpPr>
            <a:spLocks noGrp="1"/>
          </p:cNvSpPr>
          <p:nvPr>
            <p:ph idx="1"/>
          </p:nvPr>
        </p:nvSpPr>
        <p:spPr/>
        <p:txBody>
          <a:bodyPr/>
          <a:lstStyle/>
          <a:p>
            <a:r>
              <a:rPr lang="zh-CN" altLang="en-US" sz="2400" b="1"/>
              <a:t>11．下列对文中加点词语的相关内容的解说，不正确的一项是（3分）</a:t>
            </a:r>
          </a:p>
          <a:p>
            <a:r>
              <a:rPr lang="zh-CN" altLang="en-US" sz="2400" b="1"/>
              <a:t>A．</a:t>
            </a:r>
            <a:r>
              <a:rPr lang="zh-CN" altLang="en-US" sz="2400" b="1">
                <a:solidFill>
                  <a:srgbClr val="FF0000"/>
                </a:solidFill>
              </a:rPr>
              <a:t>辇下</a:t>
            </a:r>
            <a:r>
              <a:rPr lang="zh-CN" altLang="en-US" sz="2400" b="1"/>
              <a:t>，又称为辇毂下，意思是在皇帝的车驾之下，常常用作京都的代称。</a:t>
            </a:r>
          </a:p>
          <a:p>
            <a:r>
              <a:rPr lang="zh-CN" altLang="en-US" sz="2400" b="1"/>
              <a:t>B．</a:t>
            </a:r>
            <a:r>
              <a:rPr lang="zh-CN" altLang="en-US" sz="2400" b="1">
                <a:solidFill>
                  <a:srgbClr val="FF0000"/>
                </a:solidFill>
              </a:rPr>
              <a:t>东宫</a:t>
            </a:r>
            <a:r>
              <a:rPr lang="zh-CN" altLang="en-US" sz="2400" b="1"/>
              <a:t>是古代皇家宫殿的称呼，由于是太子所居之宫，文中用来借指太子。</a:t>
            </a:r>
          </a:p>
          <a:p>
            <a:r>
              <a:rPr lang="zh-CN" altLang="en-US" sz="2400" b="1"/>
              <a:t>C．</a:t>
            </a:r>
            <a:r>
              <a:rPr lang="zh-CN" altLang="en-US" sz="2400" b="1">
                <a:solidFill>
                  <a:srgbClr val="FF0000"/>
                </a:solidFill>
              </a:rPr>
              <a:t>殿下</a:t>
            </a:r>
            <a:r>
              <a:rPr lang="zh-CN" altLang="en-US" sz="2400" b="1"/>
              <a:t>是古代对太子、诸王、丞相的敬称，礼尊意味次于敬称皇帝的陛下。</a:t>
            </a:r>
          </a:p>
          <a:p>
            <a:r>
              <a:rPr lang="zh-CN" altLang="en-US" sz="2400" b="1"/>
              <a:t>D．</a:t>
            </a:r>
            <a:r>
              <a:rPr lang="zh-CN" altLang="en-US" sz="2400" b="1">
                <a:solidFill>
                  <a:srgbClr val="FF0000"/>
                </a:solidFill>
              </a:rPr>
              <a:t>追比</a:t>
            </a:r>
            <a:r>
              <a:rPr lang="zh-CN" altLang="en-US" sz="2400" b="1"/>
              <a:t>指旧时地方官吏严逼限期办事，逾期以杖责等表示警惩，继续追逼。</a:t>
            </a:r>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a:xfrm>
            <a:off x="556895" y="884555"/>
            <a:ext cx="11119485" cy="5456555"/>
          </a:xfrm>
        </p:spPr>
        <p:txBody>
          <a:bodyPr/>
          <a:lstStyle/>
          <a:p>
            <a:r>
              <a:rPr lang="zh-CN" altLang="en-US" sz="2000" b="1"/>
              <a:t>（三）名篇名句默写（本题共1小题，6分）</a:t>
            </a:r>
            <a:r>
              <a:rPr lang="zh-CN" altLang="en-US" sz="2000" b="1">
                <a:solidFill>
                  <a:srgbClr val="FF0000"/>
                </a:solidFill>
              </a:rPr>
              <a:t>（八省联考</a:t>
            </a:r>
            <a:r>
              <a:rPr lang="en-US" altLang="zh-CN" sz="2000" b="1">
                <a:solidFill>
                  <a:srgbClr val="FF0000"/>
                </a:solidFill>
              </a:rPr>
              <a:t>——</a:t>
            </a:r>
            <a:r>
              <a:rPr sz="2000" b="1">
                <a:solidFill>
                  <a:srgbClr val="FF0000"/>
                </a:solidFill>
                <a:sym typeface="+mn-ea"/>
              </a:rPr>
              <a:t>河北、广东、湖北、辽宁）</a:t>
            </a:r>
            <a:endParaRPr lang="zh-CN" altLang="en-US" sz="2000" b="1"/>
          </a:p>
          <a:p>
            <a:r>
              <a:rPr lang="zh-CN" altLang="en-US" sz="2000" b="1"/>
              <a:t>17.补写出下列句子中的空缺部分。（6分）</a:t>
            </a:r>
          </a:p>
          <a:p>
            <a:r>
              <a:rPr lang="zh-CN" altLang="en-US" sz="2000" b="1"/>
              <a:t>（1）</a:t>
            </a:r>
            <a:r>
              <a:rPr lang="zh-CN" altLang="en-US" sz="2000" b="1">
                <a:solidFill>
                  <a:srgbClr val="FF0000"/>
                </a:solidFill>
              </a:rPr>
              <a:t>杜甫《望岳》</a:t>
            </a:r>
            <a:r>
              <a:rPr lang="zh-CN" altLang="en-US" sz="2000" b="1"/>
              <a:t>一诗用</a:t>
            </a:r>
            <a:r>
              <a:rPr lang="zh-CN" altLang="en-US" sz="2000" b="1">
                <a:solidFill>
                  <a:srgbClr val="0070C0"/>
                </a:solidFill>
              </a:rPr>
              <a:t>自问自答的手法</a:t>
            </a:r>
            <a:r>
              <a:rPr lang="zh-CN" altLang="en-US" sz="2000" b="1"/>
              <a:t>，交代了泰山的地理位置与苍茫雄奇。这两句诗是“_________________？_______________”。</a:t>
            </a:r>
          </a:p>
          <a:p>
            <a:r>
              <a:rPr lang="zh-CN" altLang="en-US" sz="2000" b="1"/>
              <a:t>（2）元代散曲中常可见到互为</a:t>
            </a:r>
            <a:r>
              <a:rPr lang="zh-CN" altLang="en-US" sz="2000" b="1">
                <a:solidFill>
                  <a:srgbClr val="0070C0"/>
                </a:solidFill>
              </a:rPr>
              <a:t>对偶</a:t>
            </a:r>
            <a:r>
              <a:rPr lang="zh-CN" altLang="en-US" sz="2000" b="1"/>
              <a:t>的三个句子连用，这是一种艺术表现形式的发展。</a:t>
            </a:r>
          </a:p>
          <a:p>
            <a:r>
              <a:rPr lang="zh-CN" altLang="en-US" sz="2000" b="1">
                <a:solidFill>
                  <a:srgbClr val="FF0000"/>
                </a:solidFill>
              </a:rPr>
              <a:t>马致远的《天净沙•秋思》</a:t>
            </a:r>
            <a:r>
              <a:rPr lang="zh-CN" altLang="en-US" sz="2000" b="1"/>
              <a:t>使用了这种形式，这三句中的后两句是“___________，_________________”。</a:t>
            </a:r>
          </a:p>
          <a:p>
            <a:r>
              <a:rPr lang="zh-CN" altLang="en-US" sz="2000" b="1">
                <a:gradFill>
                  <a:gsLst>
                    <a:gs pos="0">
                      <a:srgbClr val="007BD3"/>
                    </a:gs>
                    <a:gs pos="100000">
                      <a:srgbClr val="034373"/>
                    </a:gs>
                  </a:gsLst>
                  <a:lin scaled="0"/>
                </a:gradFill>
              </a:rPr>
              <a:t>（3）</a:t>
            </a:r>
            <a:r>
              <a:rPr lang="zh-CN" altLang="en-US" sz="2000" b="1">
                <a:solidFill>
                  <a:schemeClr val="tx1"/>
                </a:solidFill>
              </a:rPr>
              <a:t>古代诗人常用</a:t>
            </a:r>
            <a:r>
              <a:rPr lang="zh-CN" altLang="en-US" sz="2000" b="1">
                <a:solidFill>
                  <a:srgbClr val="FF0000"/>
                </a:solidFill>
              </a:rPr>
              <a:t>“沧海”</a:t>
            </a:r>
            <a:r>
              <a:rPr lang="zh-CN" altLang="en-US" sz="2000" b="1">
                <a:solidFill>
                  <a:schemeClr val="tx1"/>
                </a:solidFill>
              </a:rPr>
              <a:t>这一意象展现宽阔胸襟，寄托忧思情怀，或抒发离情别绪</a:t>
            </a:r>
            <a:r>
              <a:rPr lang="zh-CN" altLang="en-US" sz="2000" b="1">
                <a:gradFill>
                  <a:gsLst>
                    <a:gs pos="0">
                      <a:srgbClr val="007BD3"/>
                    </a:gs>
                    <a:gs pos="100000">
                      <a:srgbClr val="034373"/>
                    </a:gs>
                  </a:gsLst>
                  <a:lin scaled="0"/>
                </a:gradFill>
              </a:rPr>
              <a:t>。</a:t>
            </a:r>
            <a:r>
              <a:rPr lang="zh-CN" altLang="en-US" sz="2000" b="1">
                <a:solidFill>
                  <a:srgbClr val="FF0000"/>
                </a:solidFill>
              </a:rPr>
              <a:t>唐代诗人李商隐</a:t>
            </a:r>
            <a:r>
              <a:rPr lang="zh-CN" altLang="en-US" sz="2000" b="1">
                <a:gradFill>
                  <a:gsLst>
                    <a:gs pos="0">
                      <a:srgbClr val="007BD3"/>
                    </a:gs>
                    <a:gs pos="100000">
                      <a:srgbClr val="034373"/>
                    </a:gs>
                  </a:gsLst>
                  <a:lin scaled="0"/>
                </a:gradFill>
              </a:rPr>
              <a:t>就写过</a:t>
            </a:r>
            <a:r>
              <a:rPr lang="zh-CN" altLang="en-US" sz="2000" b="1">
                <a:solidFill>
                  <a:srgbClr val="FF0000"/>
                </a:solidFill>
              </a:rPr>
              <a:t>许多</a:t>
            </a:r>
            <a:r>
              <a:rPr lang="zh-CN" altLang="en-US" sz="2000" b="1">
                <a:gradFill>
                  <a:gsLst>
                    <a:gs pos="0">
                      <a:srgbClr val="007BD3"/>
                    </a:gs>
                    <a:gs pos="100000">
                      <a:srgbClr val="034373"/>
                    </a:gs>
                  </a:gsLst>
                  <a:lin scaled="0"/>
                </a:gradFill>
              </a:rPr>
              <a:t>这样的诗句，“________________，______________”。</a:t>
            </a:r>
          </a:p>
          <a:p>
            <a:r>
              <a:rPr lang="zh-CN" altLang="en-US" sz="2000" b="1">
                <a:solidFill>
                  <a:srgbClr val="FF0000"/>
                </a:solidFill>
              </a:rPr>
              <a:t>    （未提示篇目名称，答案不唯一）</a:t>
            </a:r>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a:xfrm>
            <a:off x="528955" y="884555"/>
            <a:ext cx="11374120" cy="5456555"/>
          </a:xfrm>
        </p:spPr>
        <p:txBody>
          <a:bodyPr/>
          <a:lstStyle/>
          <a:p>
            <a:r>
              <a:rPr lang="zh-CN" altLang="en-US" sz="2000" b="1"/>
              <a:t>17.补写出下列句子中的空缺部分。（6分）</a:t>
            </a:r>
            <a:r>
              <a:rPr lang="zh-CN" altLang="en-US" sz="2000" b="1">
                <a:solidFill>
                  <a:srgbClr val="FF0000"/>
                </a:solidFill>
              </a:rPr>
              <a:t>（</a:t>
            </a:r>
            <a:r>
              <a:rPr sz="2000" b="1">
                <a:solidFill>
                  <a:srgbClr val="FF0000"/>
                </a:solidFill>
                <a:sym typeface="+mn-ea"/>
              </a:rPr>
              <a:t>八省联考</a:t>
            </a:r>
            <a:r>
              <a:rPr lang="en-US" altLang="zh-CN" sz="2000" b="1">
                <a:solidFill>
                  <a:srgbClr val="FF0000"/>
                </a:solidFill>
                <a:sym typeface="+mn-ea"/>
              </a:rPr>
              <a:t>——</a:t>
            </a:r>
            <a:r>
              <a:rPr sz="2000" b="1">
                <a:solidFill>
                  <a:srgbClr val="FF0000"/>
                </a:solidFill>
                <a:sym typeface="+mn-ea"/>
              </a:rPr>
              <a:t>江苏、湖南、福建、重庆）</a:t>
            </a:r>
            <a:endParaRPr lang="zh-CN" altLang="en-US" sz="2000" b="1"/>
          </a:p>
          <a:p>
            <a:r>
              <a:rPr lang="zh-CN" altLang="en-US" sz="2000" b="1"/>
              <a:t>（1）</a:t>
            </a:r>
            <a:r>
              <a:rPr lang="zh-CN" altLang="en-US" sz="2000" b="1">
                <a:solidFill>
                  <a:srgbClr val="FF0000"/>
                </a:solidFill>
              </a:rPr>
              <a:t>曹操在《短歌行》</a:t>
            </a:r>
            <a:r>
              <a:rPr lang="zh-CN" altLang="en-US" sz="2000" b="1"/>
              <a:t>中表达自己求贤若渴的心情，直接使用了《诗经.郑风》中的原句“_________________，_______________”。</a:t>
            </a:r>
          </a:p>
          <a:p>
            <a:r>
              <a:rPr lang="zh-CN" altLang="en-US" sz="2000" b="1"/>
              <a:t>（2）</a:t>
            </a:r>
            <a:r>
              <a:rPr lang="zh-CN" altLang="en-US" sz="2000" b="1">
                <a:solidFill>
                  <a:srgbClr val="FF0000"/>
                </a:solidFill>
              </a:rPr>
              <a:t>杜甫《客至》</a:t>
            </a:r>
            <a:r>
              <a:rPr lang="zh-CN" altLang="en-US" sz="2000" b="1"/>
              <a:t>中“___________，_________________”两句，不仅表示客不常来，还有主人不轻易邀请客人的意思，更见主客交情之深厚。</a:t>
            </a:r>
          </a:p>
          <a:p>
            <a:r>
              <a:rPr lang="zh-CN" altLang="en-US" sz="2000" b="1"/>
              <a:t>（3）古代衣服由于原料的缘故，制成后较为硬挺，穿着前需置于石上舂捣，使之柔软，称为“</a:t>
            </a:r>
            <a:r>
              <a:rPr lang="zh-CN" altLang="en-US" sz="2000" b="1">
                <a:solidFill>
                  <a:srgbClr val="FF0000"/>
                </a:solidFill>
              </a:rPr>
              <a:t>捣衣”</a:t>
            </a:r>
            <a:r>
              <a:rPr lang="zh-CN" altLang="en-US" sz="2000" b="1"/>
              <a:t>。古典诗词中常用“捣衣”意象和与之相关的</a:t>
            </a:r>
            <a:r>
              <a:rPr lang="zh-CN" altLang="en-US" sz="2000" b="1">
                <a:solidFill>
                  <a:srgbClr val="FF0000"/>
                </a:solidFill>
              </a:rPr>
              <a:t>“砧声”</a:t>
            </a:r>
            <a:r>
              <a:rPr lang="zh-CN" altLang="en-US" sz="2000" b="1"/>
              <a:t>来表现家妇思念征夫、游子思家怀乡或对常年征战不满等情绪，比如唐人的诗句“________________，_________________”。</a:t>
            </a:r>
          </a:p>
          <a:p>
            <a:r>
              <a:rPr lang="zh-CN" altLang="en-US" sz="2000" b="1">
                <a:solidFill>
                  <a:srgbClr val="FF0000"/>
                </a:solidFill>
              </a:rPr>
              <a:t>（未提示作者及篇目，答案不唯一）</a:t>
            </a:r>
          </a:p>
          <a:p>
            <a:endParaRPr lang="zh-CN" altLang="en-US" sz="2000" b="1">
              <a:solidFill>
                <a:srgbClr val="FF0000"/>
              </a:solidFill>
            </a:endParaRPr>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custDataLst>
              <p:tags r:id="rId1"/>
            </p:custDataLst>
          </p:nvPr>
        </p:nvGraphicFramePr>
        <p:xfrm>
          <a:off x="471171" y="739815"/>
          <a:ext cx="11179175" cy="5192395"/>
        </p:xfrm>
        <a:graphic>
          <a:graphicData uri="http://schemas.openxmlformats.org/drawingml/2006/table">
            <a:tbl>
              <a:tblPr>
                <a:tableStyleId>{5C22544A-7EE6-4342-B048-85BDC9FD1C3A}</a:tableStyleId>
              </a:tblPr>
              <a:tblGrid>
                <a:gridCol w="1710055">
                  <a:extLst>
                    <a:ext uri="{9D8B030D-6E8A-4147-A177-3AD203B41FA5}">
                      <a16:colId xmlns:a16="http://schemas.microsoft.com/office/drawing/2014/main" val="20000"/>
                    </a:ext>
                  </a:extLst>
                </a:gridCol>
                <a:gridCol w="1428115">
                  <a:extLst>
                    <a:ext uri="{9D8B030D-6E8A-4147-A177-3AD203B41FA5}">
                      <a16:colId xmlns:a16="http://schemas.microsoft.com/office/drawing/2014/main" val="20001"/>
                    </a:ext>
                  </a:extLst>
                </a:gridCol>
                <a:gridCol w="1117600">
                  <a:extLst>
                    <a:ext uri="{9D8B030D-6E8A-4147-A177-3AD203B41FA5}">
                      <a16:colId xmlns:a16="http://schemas.microsoft.com/office/drawing/2014/main" val="20002"/>
                    </a:ext>
                  </a:extLst>
                </a:gridCol>
                <a:gridCol w="201295">
                  <a:extLst>
                    <a:ext uri="{9D8B030D-6E8A-4147-A177-3AD203B41FA5}">
                      <a16:colId xmlns:a16="http://schemas.microsoft.com/office/drawing/2014/main" val="20003"/>
                    </a:ext>
                  </a:extLst>
                </a:gridCol>
                <a:gridCol w="1316355">
                  <a:extLst>
                    <a:ext uri="{9D8B030D-6E8A-4147-A177-3AD203B41FA5}">
                      <a16:colId xmlns:a16="http://schemas.microsoft.com/office/drawing/2014/main" val="20004"/>
                    </a:ext>
                  </a:extLst>
                </a:gridCol>
                <a:gridCol w="1069340">
                  <a:extLst>
                    <a:ext uri="{9D8B030D-6E8A-4147-A177-3AD203B41FA5}">
                      <a16:colId xmlns:a16="http://schemas.microsoft.com/office/drawing/2014/main" val="20005"/>
                    </a:ext>
                  </a:extLst>
                </a:gridCol>
                <a:gridCol w="1482090">
                  <a:extLst>
                    <a:ext uri="{9D8B030D-6E8A-4147-A177-3AD203B41FA5}">
                      <a16:colId xmlns:a16="http://schemas.microsoft.com/office/drawing/2014/main" val="20006"/>
                    </a:ext>
                  </a:extLst>
                </a:gridCol>
                <a:gridCol w="1069975">
                  <a:extLst>
                    <a:ext uri="{9D8B030D-6E8A-4147-A177-3AD203B41FA5}">
                      <a16:colId xmlns:a16="http://schemas.microsoft.com/office/drawing/2014/main" val="20007"/>
                    </a:ext>
                  </a:extLst>
                </a:gridCol>
                <a:gridCol w="1784350">
                  <a:extLst>
                    <a:ext uri="{9D8B030D-6E8A-4147-A177-3AD203B41FA5}">
                      <a16:colId xmlns:a16="http://schemas.microsoft.com/office/drawing/2014/main" val="20008"/>
                    </a:ext>
                  </a:extLst>
                </a:gridCol>
              </a:tblGrid>
              <a:tr h="855345">
                <a:tc>
                  <a:txBody>
                    <a:bodyPr/>
                    <a:lstStyle/>
                    <a:p>
                      <a:pPr algn="ctr" fontAlgn="ctr">
                        <a:lnSpc>
                          <a:spcPct val="130000"/>
                        </a:lnSpc>
                      </a:pPr>
                      <a:r>
                        <a:rPr lang="zh-CN" altLang="en-US" sz="2000" b="1" u="none" strike="noStrike">
                          <a:effectLst/>
                        </a:rPr>
                        <a:t>卷别</a:t>
                      </a:r>
                      <a:endParaRPr lang="zh-CN" altLang="en-US" sz="2000" b="1"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gridSpan="6">
                  <a:txBody>
                    <a:bodyPr/>
                    <a:lstStyle/>
                    <a:p>
                      <a:pPr algn="ctr" fontAlgn="ctr">
                        <a:lnSpc>
                          <a:spcPct val="130000"/>
                        </a:lnSpc>
                      </a:pPr>
                      <a:r>
                        <a:rPr lang="zh-CN" altLang="en-US" sz="2000" b="1" u="none" strike="noStrike">
                          <a:solidFill>
                            <a:srgbClr val="FF0000"/>
                          </a:solidFill>
                          <a:effectLst/>
                        </a:rPr>
                        <a:t>语言运用</a:t>
                      </a:r>
                      <a:endParaRPr lang="zh-CN" altLang="en-US" sz="2000" b="1" i="0" u="none" strike="noStrike">
                        <a:solidFill>
                          <a:srgbClr val="FF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a:p>
                  </a:txBody>
                  <a:tcPr/>
                </a:tc>
                <a:tc hMerge="1">
                  <a:txBody>
                    <a:bodyPr/>
                    <a:lstStyle/>
                    <a:p>
                      <a:endParaRPr/>
                    </a:p>
                  </a:txBody>
                  <a:tcPr/>
                </a:tc>
                <a:tc hMerge="1">
                  <a:txBody>
                    <a:bodyPr/>
                    <a:lstStyle/>
                    <a:p>
                      <a:endParaRPr/>
                    </a:p>
                  </a:txBody>
                  <a:tcPr/>
                </a:tc>
                <a:tc hMerge="1">
                  <a:txBody>
                    <a:bodyPr/>
                    <a:lstStyle/>
                    <a:p>
                      <a:endParaRPr/>
                    </a:p>
                  </a:txBody>
                  <a:tcPr/>
                </a:tc>
                <a:tc hMerge="1">
                  <a:txBody>
                    <a:bodyPr/>
                    <a:lstStyle/>
                    <a:p>
                      <a:endParaRPr/>
                    </a:p>
                  </a:txBody>
                  <a:tcPr/>
                </a:tc>
                <a:tc gridSpan="2">
                  <a:txBody>
                    <a:bodyPr/>
                    <a:lstStyle/>
                    <a:p>
                      <a:pPr algn="ctr" fontAlgn="ctr">
                        <a:lnSpc>
                          <a:spcPct val="130000"/>
                        </a:lnSpc>
                      </a:pPr>
                      <a:r>
                        <a:rPr lang="zh-CN" altLang="en-US" sz="2000" b="1" u="none" strike="noStrike">
                          <a:effectLst/>
                        </a:rPr>
                        <a:t>写作</a:t>
                      </a:r>
                      <a:endParaRPr lang="zh-CN" altLang="en-US" sz="2000" b="1"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a:p>
                  </a:txBody>
                  <a:tcPr/>
                </a:tc>
                <a:extLst>
                  <a:ext uri="{0D108BD9-81ED-4DB2-BD59-A6C34878D82A}">
                    <a16:rowId xmlns:a16="http://schemas.microsoft.com/office/drawing/2014/main" val="10000"/>
                  </a:ext>
                </a:extLst>
              </a:tr>
              <a:tr h="561340">
                <a:tc rowSpan="2">
                  <a:txBody>
                    <a:bodyPr/>
                    <a:lstStyle/>
                    <a:p>
                      <a:pPr algn="ctr" fontAlgn="ctr">
                        <a:lnSpc>
                          <a:spcPct val="130000"/>
                        </a:lnSpc>
                      </a:pPr>
                      <a:r>
                        <a:rPr lang="zh-CN" altLang="en-US" sz="2000" b="1" u="none" strike="noStrike">
                          <a:solidFill>
                            <a:srgbClr val="00B050"/>
                          </a:solidFill>
                          <a:effectLst/>
                        </a:rPr>
                        <a:t>八省联考</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gridSpan="4">
                  <a:txBody>
                    <a:bodyPr/>
                    <a:lstStyle/>
                    <a:p>
                      <a:pPr algn="ctr" fontAlgn="ctr">
                        <a:lnSpc>
                          <a:spcPct val="130000"/>
                        </a:lnSpc>
                      </a:pPr>
                      <a:r>
                        <a:rPr lang="zh-CN" altLang="en-US" sz="2000" b="1" u="none" strike="noStrike">
                          <a:solidFill>
                            <a:srgbClr val="0070C0"/>
                          </a:solidFill>
                          <a:effectLst/>
                        </a:rPr>
                        <a:t>围棋</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a:p>
                  </a:txBody>
                  <a:tcPr/>
                </a:tc>
                <a:tc hMerge="1">
                  <a:txBody>
                    <a:bodyPr/>
                    <a:lstStyle/>
                    <a:p>
                      <a:endParaRPr/>
                    </a:p>
                  </a:txBody>
                  <a:tcPr/>
                </a:tc>
                <a:tc hMerge="1">
                  <a:txBody>
                    <a:bodyPr/>
                    <a:lstStyle/>
                    <a:p>
                      <a:endParaRPr/>
                    </a:p>
                  </a:txBody>
                  <a:tcPr/>
                </a:tc>
                <a:tc gridSpan="2">
                  <a:txBody>
                    <a:bodyPr/>
                    <a:lstStyle/>
                    <a:p>
                      <a:pPr algn="l" fontAlgn="ctr">
                        <a:lnSpc>
                          <a:spcPct val="130000"/>
                        </a:lnSpc>
                      </a:pPr>
                      <a:r>
                        <a:rPr lang="en-US" altLang="zh-CN" sz="2000" b="1" u="none" strike="noStrike">
                          <a:solidFill>
                            <a:srgbClr val="0070C0"/>
                          </a:solidFill>
                          <a:effectLst/>
                        </a:rPr>
                        <a:t>      </a:t>
                      </a:r>
                      <a:r>
                        <a:rPr lang="zh-CN" altLang="en-US" sz="2000" b="1" u="none" strike="noStrike">
                          <a:solidFill>
                            <a:srgbClr val="0070C0"/>
                          </a:solidFill>
                          <a:effectLst/>
                        </a:rPr>
                        <a:t>孩子身高</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ctr">
                        <a:lnSpc>
                          <a:spcPct val="130000"/>
                        </a:lnSpc>
                      </a:pPr>
                      <a:r>
                        <a:rPr lang="zh-CN" altLang="en-US" sz="2000" b="1" u="none" strike="noStrike">
                          <a:gradFill>
                            <a:gsLst>
                              <a:gs pos="0">
                                <a:srgbClr val="007BD3"/>
                              </a:gs>
                              <a:gs pos="100000">
                                <a:srgbClr val="034373"/>
                              </a:gs>
                            </a:gsLst>
                            <a:lin scaled="0"/>
                          </a:gradFill>
                          <a:effectLst/>
                        </a:rPr>
                        <a:t>材料</a:t>
                      </a:r>
                      <a:endParaRPr lang="zh-CN" altLang="en-US" sz="2000" b="1" i="0" u="none" strike="noStrike">
                        <a:gradFill>
                          <a:gsLst>
                            <a:gs pos="0">
                              <a:srgbClr val="007BD3"/>
                            </a:gs>
                            <a:gs pos="100000">
                              <a:srgbClr val="034373"/>
                            </a:gs>
                          </a:gsLst>
                          <a:lin scaled="0"/>
                        </a:gra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rowSpan="2">
                  <a:txBody>
                    <a:bodyPr/>
                    <a:lstStyle/>
                    <a:p>
                      <a:pPr algn="ctr" fontAlgn="ctr">
                        <a:lnSpc>
                          <a:spcPct val="130000"/>
                        </a:lnSpc>
                      </a:pPr>
                      <a:r>
                        <a:rPr lang="zh-CN" altLang="en-US" sz="2000" b="1" u="none" strike="noStrike">
                          <a:solidFill>
                            <a:srgbClr val="FF0000"/>
                          </a:solidFill>
                          <a:effectLst/>
                        </a:rPr>
                        <a:t>抗美援朝</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739140">
                <a:tc vMerge="1">
                  <a:txBody>
                    <a:bodyPr/>
                    <a:lstStyle/>
                    <a:p>
                      <a:endParaRPr/>
                    </a:p>
                  </a:txBody>
                  <a:tcPr/>
                </a:tc>
                <a:tc>
                  <a:txBody>
                    <a:bodyPr/>
                    <a:lstStyle/>
                    <a:p>
                      <a:pPr algn="l" fontAlgn="ctr">
                        <a:lnSpc>
                          <a:spcPct val="130000"/>
                        </a:lnSpc>
                      </a:pPr>
                      <a:r>
                        <a:rPr lang="zh-CN" altLang="en-US" sz="2000" b="1" u="none" strike="noStrike">
                          <a:solidFill>
                            <a:srgbClr val="FF0000"/>
                          </a:solidFill>
                          <a:effectLst/>
                        </a:rPr>
                        <a:t>语句衔接</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gridSpan="2">
                  <a:txBody>
                    <a:bodyPr/>
                    <a:lstStyle/>
                    <a:p>
                      <a:pPr algn="l" fontAlgn="ctr">
                        <a:lnSpc>
                          <a:spcPct val="130000"/>
                        </a:lnSpc>
                      </a:pPr>
                      <a:r>
                        <a:rPr lang="zh-CN" altLang="en-US" sz="2000" b="1" u="none" strike="noStrike">
                          <a:solidFill>
                            <a:srgbClr val="FF0000"/>
                          </a:solidFill>
                          <a:effectLst/>
                        </a:rPr>
                        <a:t>修辞手法</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ctr">
                        <a:lnSpc>
                          <a:spcPct val="130000"/>
                        </a:lnSpc>
                      </a:pPr>
                      <a:r>
                        <a:rPr lang="zh-CN" altLang="en-US" sz="2000" b="1" u="none" strike="noStrike">
                          <a:solidFill>
                            <a:srgbClr val="FF0000"/>
                          </a:solidFill>
                          <a:effectLst/>
                        </a:rPr>
                        <a:t>病句修改</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ctr">
                        <a:lnSpc>
                          <a:spcPct val="130000"/>
                        </a:lnSpc>
                      </a:pPr>
                      <a:r>
                        <a:rPr lang="zh-CN" altLang="en-US" sz="2000" b="1" u="none" strike="noStrike">
                          <a:solidFill>
                            <a:srgbClr val="FF0000"/>
                          </a:solidFill>
                          <a:effectLst/>
                        </a:rPr>
                        <a:t>补写句子</a:t>
                      </a:r>
                      <a:endParaRPr lang="zh-CN" altLang="en-US" sz="2000" b="1" i="0" u="none" strike="noStrike">
                        <a:solidFill>
                          <a:srgbClr val="FF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ctr">
                        <a:lnSpc>
                          <a:spcPct val="130000"/>
                        </a:lnSpc>
                      </a:pPr>
                      <a:r>
                        <a:rPr lang="zh-CN" altLang="en-US" sz="2000" b="1" u="none" strike="noStrike">
                          <a:solidFill>
                            <a:srgbClr val="FF0000"/>
                          </a:solidFill>
                          <a:effectLst/>
                        </a:rPr>
                        <a:t>压缩语段</a:t>
                      </a:r>
                      <a:endParaRPr lang="zh-CN" altLang="en-US" sz="2000" b="1" i="0" u="none" strike="noStrike">
                        <a:solidFill>
                          <a:srgbClr val="FF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ctr">
                        <a:lnSpc>
                          <a:spcPct val="130000"/>
                        </a:lnSpc>
                      </a:pPr>
                      <a:r>
                        <a:rPr lang="zh-CN" altLang="en-US" sz="2000" b="1" u="none" strike="noStrike">
                          <a:effectLst/>
                        </a:rPr>
                        <a:t>主题征文</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endParaRPr/>
                    </a:p>
                  </a:txBody>
                  <a:tcPr/>
                </a:tc>
                <a:extLst>
                  <a:ext uri="{0D108BD9-81ED-4DB2-BD59-A6C34878D82A}">
                    <a16:rowId xmlns:a16="http://schemas.microsoft.com/office/drawing/2014/main" val="10002"/>
                  </a:ext>
                </a:extLst>
              </a:tr>
              <a:tr h="561975">
                <a:tc rowSpan="2">
                  <a:txBody>
                    <a:bodyPr/>
                    <a:lstStyle/>
                    <a:p>
                      <a:pPr algn="ctr" fontAlgn="ctr">
                        <a:lnSpc>
                          <a:spcPct val="130000"/>
                        </a:lnSpc>
                      </a:pPr>
                      <a:r>
                        <a:rPr lang="zh-CN" altLang="en-US" sz="2000" b="1" u="none" strike="noStrike">
                          <a:solidFill>
                            <a:srgbClr val="00B050"/>
                          </a:solidFill>
                          <a:effectLst/>
                        </a:rPr>
                        <a:t>新高考</a:t>
                      </a:r>
                      <a:r>
                        <a:rPr lang="en-US" altLang="zh-CN" sz="2000" b="1" u="none" strike="noStrike">
                          <a:solidFill>
                            <a:srgbClr val="00B050"/>
                          </a:solidFill>
                          <a:effectLst/>
                        </a:rPr>
                        <a:t>Ⅰ</a:t>
                      </a:r>
                    </a:p>
                    <a:p>
                      <a:pPr algn="ctr" fontAlgn="ctr">
                        <a:lnSpc>
                          <a:spcPct val="130000"/>
                        </a:lnSpc>
                      </a:pPr>
                      <a:r>
                        <a:rPr lang="zh-CN" altLang="en-US" sz="2000" b="1" u="none" strike="noStrike">
                          <a:solidFill>
                            <a:srgbClr val="00B050"/>
                          </a:solidFill>
                          <a:effectLst/>
                        </a:rPr>
                        <a:t>（山东）</a:t>
                      </a:r>
                      <a:endParaRPr lang="zh-CN" altLang="en-US" sz="2000" b="1" i="0" u="none" strike="noStrike">
                        <a:solidFill>
                          <a:srgbClr val="00B05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gridSpan="4">
                  <a:txBody>
                    <a:bodyPr/>
                    <a:lstStyle/>
                    <a:p>
                      <a:pPr algn="ctr" fontAlgn="ctr">
                        <a:lnSpc>
                          <a:spcPct val="130000"/>
                        </a:lnSpc>
                      </a:pPr>
                      <a:r>
                        <a:rPr lang="zh-CN" altLang="en-US" sz="2000" b="1" u="none" strike="noStrike">
                          <a:effectLst/>
                        </a:rPr>
                        <a:t>朝阳门夜餐</a:t>
                      </a:r>
                      <a:endParaRPr lang="zh-CN" altLang="en-US" sz="2000" b="1"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a:p>
                  </a:txBody>
                  <a:tcPr/>
                </a:tc>
                <a:tc hMerge="1">
                  <a:txBody>
                    <a:bodyPr/>
                    <a:lstStyle/>
                    <a:p>
                      <a:endParaRPr/>
                    </a:p>
                  </a:txBody>
                  <a:tcPr/>
                </a:tc>
                <a:tc hMerge="1">
                  <a:txBody>
                    <a:bodyPr/>
                    <a:lstStyle/>
                    <a:p>
                      <a:endParaRPr/>
                    </a:p>
                  </a:txBody>
                  <a:tcPr/>
                </a:tc>
                <a:tc>
                  <a:txBody>
                    <a:bodyPr/>
                    <a:lstStyle/>
                    <a:p>
                      <a:pPr algn="l" fontAlgn="ctr">
                        <a:lnSpc>
                          <a:spcPct val="130000"/>
                        </a:lnSpc>
                      </a:pPr>
                      <a:r>
                        <a:rPr lang="zh-CN" altLang="en-US" sz="2000" b="1" u="none" strike="noStrike">
                          <a:effectLst/>
                        </a:rPr>
                        <a:t>网络阅读</a:t>
                      </a:r>
                      <a:endParaRPr lang="zh-CN" altLang="en-US" sz="2000" b="1"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ctr">
                        <a:lnSpc>
                          <a:spcPct val="130000"/>
                        </a:lnSpc>
                      </a:pPr>
                      <a:r>
                        <a:rPr lang="zh-CN" altLang="en-US" sz="2000" b="1" u="none" strike="noStrike">
                          <a:effectLst/>
                        </a:rPr>
                        <a:t>经济论坛</a:t>
                      </a:r>
                      <a:endParaRPr lang="zh-CN" altLang="en-US" sz="2000" b="1"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ctr">
                        <a:lnSpc>
                          <a:spcPct val="130000"/>
                        </a:lnSpc>
                      </a:pPr>
                      <a:r>
                        <a:rPr lang="zh-CN" altLang="en-US" sz="2000" b="1" u="none" strike="noStrike">
                          <a:effectLst/>
                        </a:rPr>
                        <a:t>材料</a:t>
                      </a:r>
                      <a:endParaRPr lang="zh-CN" altLang="en-US" sz="2000" b="1"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rowSpan="2">
                  <a:txBody>
                    <a:bodyPr/>
                    <a:lstStyle/>
                    <a:p>
                      <a:pPr algn="ctr" fontAlgn="ctr">
                        <a:lnSpc>
                          <a:spcPct val="130000"/>
                        </a:lnSpc>
                      </a:pPr>
                      <a:r>
                        <a:rPr lang="zh-CN" altLang="en-US" sz="2000" b="1" u="none" strike="noStrike">
                          <a:solidFill>
                            <a:srgbClr val="FF0000"/>
                          </a:solidFill>
                          <a:effectLst/>
                        </a:rPr>
                        <a:t>疫情中的距离与联系</a:t>
                      </a:r>
                      <a:endParaRPr lang="zh-CN" altLang="en-US" sz="2000" b="1" i="0" u="none" strike="noStrike">
                        <a:solidFill>
                          <a:srgbClr val="FF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626745">
                <a:tc vMerge="1">
                  <a:txBody>
                    <a:bodyPr/>
                    <a:lstStyle/>
                    <a:p>
                      <a:endParaRPr/>
                    </a:p>
                  </a:txBody>
                  <a:tcPr/>
                </a:tc>
                <a:tc>
                  <a:txBody>
                    <a:bodyPr/>
                    <a:lstStyle/>
                    <a:p>
                      <a:pPr algn="l" fontAlgn="ctr">
                        <a:lnSpc>
                          <a:spcPct val="130000"/>
                        </a:lnSpc>
                      </a:pPr>
                      <a:r>
                        <a:rPr lang="zh-CN" altLang="en-US" sz="2000" b="1" u="none" strike="noStrike">
                          <a:solidFill>
                            <a:srgbClr val="0070C0"/>
                          </a:solidFill>
                          <a:effectLst/>
                        </a:rPr>
                        <a:t>破折号</a:t>
                      </a:r>
                      <a:endParaRPr lang="zh-CN" altLang="en-US" sz="2000" b="1" i="0" u="none" strike="noStrike">
                        <a:solidFill>
                          <a:srgbClr val="0070C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gridSpan="2">
                  <a:txBody>
                    <a:bodyPr/>
                    <a:lstStyle/>
                    <a:p>
                      <a:pPr algn="l" fontAlgn="ctr">
                        <a:lnSpc>
                          <a:spcPct val="130000"/>
                        </a:lnSpc>
                      </a:pPr>
                      <a:r>
                        <a:rPr lang="zh-CN" altLang="en-US" sz="2000" b="1" u="none" strike="noStrike">
                          <a:solidFill>
                            <a:srgbClr val="0070C0"/>
                          </a:solidFill>
                          <a:effectLst/>
                        </a:rPr>
                        <a:t>比喻句分析</a:t>
                      </a:r>
                      <a:endParaRPr lang="zh-CN" altLang="en-US" sz="2000" b="1" i="0" u="none" strike="noStrike">
                        <a:solidFill>
                          <a:srgbClr val="0070C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ctr">
                        <a:lnSpc>
                          <a:spcPct val="130000"/>
                        </a:lnSpc>
                      </a:pPr>
                      <a:r>
                        <a:rPr lang="zh-CN" altLang="en-US" sz="2000" b="1" u="none" strike="noStrike">
                          <a:solidFill>
                            <a:srgbClr val="0070C0"/>
                          </a:solidFill>
                          <a:effectLst/>
                        </a:rPr>
                        <a:t>效果比较</a:t>
                      </a:r>
                      <a:endParaRPr lang="zh-CN" altLang="en-US" sz="2000" b="1" i="0" u="none" strike="noStrike">
                        <a:solidFill>
                          <a:srgbClr val="0070C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ctr">
                        <a:lnSpc>
                          <a:spcPct val="130000"/>
                        </a:lnSpc>
                      </a:pPr>
                      <a:r>
                        <a:rPr lang="zh-CN" altLang="en-US" sz="2000" b="1" u="none" strike="noStrike">
                          <a:solidFill>
                            <a:srgbClr val="0070C0"/>
                          </a:solidFill>
                          <a:effectLst/>
                        </a:rPr>
                        <a:t>修改病句</a:t>
                      </a:r>
                      <a:endParaRPr lang="zh-CN" altLang="en-US" sz="2000" b="1" i="0" u="none" strike="noStrike">
                        <a:solidFill>
                          <a:srgbClr val="0070C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ctr">
                        <a:lnSpc>
                          <a:spcPct val="130000"/>
                        </a:lnSpc>
                      </a:pPr>
                      <a:r>
                        <a:rPr lang="zh-CN" altLang="en-US" sz="2000" b="1" u="none" strike="noStrike">
                          <a:solidFill>
                            <a:srgbClr val="0070C0"/>
                          </a:solidFill>
                          <a:effectLst/>
                        </a:rPr>
                        <a:t>压缩语段</a:t>
                      </a:r>
                      <a:endParaRPr lang="zh-CN" altLang="en-US" sz="2000" b="1" i="0" u="none" strike="noStrike">
                        <a:solidFill>
                          <a:srgbClr val="0070C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ctr">
                        <a:lnSpc>
                          <a:spcPct val="130000"/>
                        </a:lnSpc>
                      </a:pPr>
                      <a:r>
                        <a:rPr lang="zh-CN" altLang="en-US" sz="2000" b="1" u="none" strike="noStrike">
                          <a:effectLst/>
                        </a:rPr>
                        <a:t>主题</a:t>
                      </a:r>
                      <a:endParaRPr lang="zh-CN" altLang="en-US" sz="2000" b="1"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endParaRPr/>
                    </a:p>
                  </a:txBody>
                  <a:tcPr/>
                </a:tc>
                <a:extLst>
                  <a:ext uri="{0D108BD9-81ED-4DB2-BD59-A6C34878D82A}">
                    <a16:rowId xmlns:a16="http://schemas.microsoft.com/office/drawing/2014/main" val="10004"/>
                  </a:ext>
                </a:extLst>
              </a:tr>
              <a:tr h="1109345">
                <a:tc rowSpan="2">
                  <a:txBody>
                    <a:bodyPr/>
                    <a:lstStyle/>
                    <a:p>
                      <a:pPr algn="ctr" fontAlgn="ctr">
                        <a:lnSpc>
                          <a:spcPct val="130000"/>
                        </a:lnSpc>
                      </a:pPr>
                      <a:r>
                        <a:rPr lang="zh-CN" altLang="en-US" sz="2000" b="1" u="none" strike="noStrike">
                          <a:solidFill>
                            <a:srgbClr val="00B050"/>
                          </a:solidFill>
                          <a:effectLst/>
                        </a:rPr>
                        <a:t>新高考</a:t>
                      </a:r>
                      <a:r>
                        <a:rPr lang="en-US" altLang="zh-CN" sz="2000" b="1" u="none" strike="noStrike">
                          <a:solidFill>
                            <a:srgbClr val="00B050"/>
                          </a:solidFill>
                          <a:effectLst/>
                        </a:rPr>
                        <a:t>Ⅱ</a:t>
                      </a:r>
                    </a:p>
                    <a:p>
                      <a:pPr algn="ctr" fontAlgn="ctr">
                        <a:lnSpc>
                          <a:spcPct val="130000"/>
                        </a:lnSpc>
                      </a:pPr>
                      <a:r>
                        <a:rPr lang="zh-CN" altLang="en-US" sz="2000" b="1" u="none" strike="noStrike">
                          <a:solidFill>
                            <a:srgbClr val="00B050"/>
                          </a:solidFill>
                          <a:effectLst/>
                        </a:rPr>
                        <a:t>（海南）</a:t>
                      </a:r>
                      <a:endParaRPr lang="zh-CN" altLang="en-US" sz="2000" b="1" i="0" u="none" strike="noStrike">
                        <a:solidFill>
                          <a:srgbClr val="00B05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gridSpan="4">
                  <a:txBody>
                    <a:bodyPr/>
                    <a:lstStyle/>
                    <a:p>
                      <a:pPr algn="ctr" fontAlgn="ctr">
                        <a:lnSpc>
                          <a:spcPct val="130000"/>
                        </a:lnSpc>
                      </a:pPr>
                      <a:r>
                        <a:rPr lang="zh-CN" altLang="en-US" sz="2000" b="1" u="none" strike="noStrike">
                          <a:effectLst/>
                        </a:rPr>
                        <a:t>风筝制作</a:t>
                      </a:r>
                      <a:endParaRPr lang="zh-CN" altLang="en-US" sz="2000" b="1"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a:p>
                  </a:txBody>
                  <a:tcPr/>
                </a:tc>
                <a:tc hMerge="1">
                  <a:txBody>
                    <a:bodyPr/>
                    <a:lstStyle/>
                    <a:p>
                      <a:endParaRPr/>
                    </a:p>
                  </a:txBody>
                  <a:tcPr/>
                </a:tc>
                <a:tc hMerge="1">
                  <a:txBody>
                    <a:bodyPr/>
                    <a:lstStyle/>
                    <a:p>
                      <a:endParaRPr/>
                    </a:p>
                  </a:txBody>
                  <a:tcPr/>
                </a:tc>
                <a:tc>
                  <a:txBody>
                    <a:bodyPr/>
                    <a:lstStyle/>
                    <a:p>
                      <a:pPr algn="l" fontAlgn="ctr">
                        <a:lnSpc>
                          <a:spcPct val="130000"/>
                        </a:lnSpc>
                      </a:pPr>
                      <a:r>
                        <a:rPr lang="zh-CN" altLang="en-US" sz="2000" b="1" u="none" strike="noStrike">
                          <a:effectLst/>
                        </a:rPr>
                        <a:t>城市灯光</a:t>
                      </a:r>
                      <a:endParaRPr lang="zh-CN" altLang="en-US" sz="2000" b="1"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ctr">
                        <a:lnSpc>
                          <a:spcPct val="130000"/>
                        </a:lnSpc>
                      </a:pPr>
                      <a:r>
                        <a:rPr lang="zh-CN" altLang="en-US" sz="2000" b="1" u="none" strike="noStrike">
                          <a:effectLst/>
                        </a:rPr>
                        <a:t>农业产业报告</a:t>
                      </a:r>
                      <a:endParaRPr lang="zh-CN" altLang="en-US" sz="2000" b="1"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ctr">
                        <a:lnSpc>
                          <a:spcPct val="130000"/>
                        </a:lnSpc>
                      </a:pPr>
                      <a:r>
                        <a:rPr lang="zh-CN" altLang="en-US" sz="2000" b="1" u="none" strike="noStrike">
                          <a:effectLst/>
                        </a:rPr>
                        <a:t>材料</a:t>
                      </a:r>
                      <a:endParaRPr lang="zh-CN" altLang="en-US" sz="2000" b="1"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rowSpan="2">
                  <a:txBody>
                    <a:bodyPr/>
                    <a:lstStyle/>
                    <a:p>
                      <a:pPr algn="ctr" fontAlgn="ctr">
                        <a:lnSpc>
                          <a:spcPct val="130000"/>
                        </a:lnSpc>
                      </a:pPr>
                      <a:r>
                        <a:rPr lang="zh-CN" altLang="en-US" sz="2000" b="1" u="none" strike="noStrike">
                          <a:effectLst/>
                        </a:rPr>
                        <a:t>客串主持，</a:t>
                      </a:r>
                    </a:p>
                    <a:p>
                      <a:pPr algn="ctr" fontAlgn="ctr">
                        <a:lnSpc>
                          <a:spcPct val="130000"/>
                        </a:lnSpc>
                      </a:pPr>
                      <a:r>
                        <a:rPr lang="zh-CN" altLang="en-US" sz="2000" b="1" u="none" strike="noStrike">
                          <a:effectLst/>
                        </a:rPr>
                        <a:t>走近</a:t>
                      </a:r>
                      <a:r>
                        <a:rPr lang="en-US" altLang="zh-CN" sz="2000" b="1" u="none" strike="noStrike">
                          <a:effectLst/>
                        </a:rPr>
                        <a:t>_____</a:t>
                      </a:r>
                    </a:p>
                    <a:p>
                      <a:pPr algn="ctr" fontAlgn="ctr">
                        <a:lnSpc>
                          <a:spcPct val="130000"/>
                        </a:lnSpc>
                      </a:pPr>
                      <a:r>
                        <a:rPr lang="zh-CN" altLang="en-US" sz="2000" b="1" u="none" strike="noStrike">
                          <a:effectLst/>
                        </a:rPr>
                        <a:t>（地名）</a:t>
                      </a:r>
                      <a:endParaRPr lang="zh-CN" altLang="en-US" sz="2000" b="1"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r h="738505">
                <a:tc vMerge="1">
                  <a:txBody>
                    <a:bodyPr/>
                    <a:lstStyle/>
                    <a:p>
                      <a:endParaRPr/>
                    </a:p>
                  </a:txBody>
                  <a:tcPr/>
                </a:tc>
                <a:tc>
                  <a:txBody>
                    <a:bodyPr/>
                    <a:lstStyle/>
                    <a:p>
                      <a:pPr algn="l" fontAlgn="ctr">
                        <a:lnSpc>
                          <a:spcPct val="130000"/>
                        </a:lnSpc>
                      </a:pPr>
                      <a:r>
                        <a:rPr lang="zh-CN" altLang="en-US" sz="2000" b="1" u="none" strike="noStrike">
                          <a:solidFill>
                            <a:srgbClr val="0070C0"/>
                          </a:solidFill>
                          <a:effectLst/>
                        </a:rPr>
                        <a:t>词语选择</a:t>
                      </a:r>
                      <a:endParaRPr lang="zh-CN" altLang="en-US" sz="2000" b="1" i="0" u="none" strike="noStrike">
                        <a:solidFill>
                          <a:srgbClr val="0070C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ctr">
                        <a:lnSpc>
                          <a:spcPct val="130000"/>
                        </a:lnSpc>
                      </a:pPr>
                      <a:r>
                        <a:rPr lang="zh-CN" altLang="en-US" sz="2000" b="1" u="none" strike="noStrike">
                          <a:solidFill>
                            <a:srgbClr val="0070C0"/>
                          </a:solidFill>
                          <a:effectLst/>
                        </a:rPr>
                        <a:t>补写句子</a:t>
                      </a:r>
                      <a:endParaRPr lang="zh-CN" altLang="en-US" sz="2000" b="1" i="0" u="none" strike="noStrike">
                        <a:solidFill>
                          <a:srgbClr val="0070C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gridSpan="2">
                  <a:txBody>
                    <a:bodyPr/>
                    <a:lstStyle/>
                    <a:p>
                      <a:pPr algn="l" fontAlgn="ctr">
                        <a:lnSpc>
                          <a:spcPct val="130000"/>
                        </a:lnSpc>
                      </a:pPr>
                      <a:r>
                        <a:rPr lang="zh-CN" altLang="en-US" sz="2000" b="1" u="none" strike="noStrike">
                          <a:solidFill>
                            <a:srgbClr val="0070C0"/>
                          </a:solidFill>
                          <a:effectLst/>
                        </a:rPr>
                        <a:t>比喻句子</a:t>
                      </a:r>
                      <a:endParaRPr lang="zh-CN" altLang="en-US" sz="2000" b="1" i="0" u="none" strike="noStrike">
                        <a:solidFill>
                          <a:srgbClr val="0070C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a:p>
                  </a:txBody>
                  <a:tcPr/>
                </a:tc>
                <a:tc>
                  <a:txBody>
                    <a:bodyPr/>
                    <a:lstStyle/>
                    <a:p>
                      <a:pPr algn="l" fontAlgn="ctr">
                        <a:lnSpc>
                          <a:spcPct val="130000"/>
                        </a:lnSpc>
                      </a:pPr>
                      <a:r>
                        <a:rPr lang="zh-CN" altLang="en-US" sz="2000" b="1" u="none" strike="noStrike">
                          <a:solidFill>
                            <a:srgbClr val="0070C0"/>
                          </a:solidFill>
                          <a:effectLst/>
                        </a:rPr>
                        <a:t>语病修改</a:t>
                      </a:r>
                      <a:endParaRPr lang="zh-CN" altLang="en-US" sz="2000" b="1" i="0" u="none" strike="noStrike">
                        <a:solidFill>
                          <a:srgbClr val="0070C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ctr">
                        <a:lnSpc>
                          <a:spcPct val="130000"/>
                        </a:lnSpc>
                      </a:pPr>
                      <a:r>
                        <a:rPr lang="zh-CN" altLang="en-US" sz="2000" b="1" u="none" strike="noStrike">
                          <a:solidFill>
                            <a:srgbClr val="0070C0"/>
                          </a:solidFill>
                          <a:effectLst/>
                        </a:rPr>
                        <a:t>压缩语段</a:t>
                      </a:r>
                      <a:endParaRPr lang="zh-CN" altLang="en-US" sz="2000" b="1" i="0" u="none" strike="noStrike">
                        <a:solidFill>
                          <a:srgbClr val="0070C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ctr">
                        <a:lnSpc>
                          <a:spcPct val="130000"/>
                        </a:lnSpc>
                      </a:pPr>
                      <a:r>
                        <a:rPr lang="zh-CN" altLang="en-US" sz="2000" b="1" u="none" strike="noStrike">
                          <a:effectLst/>
                        </a:rPr>
                        <a:t>主持词</a:t>
                      </a:r>
                      <a:endParaRPr lang="zh-CN" altLang="en-US" sz="2000" b="1"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endParaRPr/>
                    </a:p>
                  </a:txBody>
                  <a:tcPr/>
                </a:tc>
                <a:extLst>
                  <a:ext uri="{0D108BD9-81ED-4DB2-BD59-A6C34878D82A}">
                    <a16:rowId xmlns:a16="http://schemas.microsoft.com/office/drawing/2014/main" val="10006"/>
                  </a:ext>
                </a:extLst>
              </a:tr>
            </a:tbl>
          </a:graphicData>
        </a:graphic>
      </p:graphicFrame>
      <p:sp>
        <p:nvSpPr>
          <p:cNvPr id="3" name="文本框 2"/>
          <p:cNvSpPr txBox="1"/>
          <p:nvPr/>
        </p:nvSpPr>
        <p:spPr>
          <a:xfrm>
            <a:off x="1919605" y="0"/>
            <a:ext cx="7654290" cy="583565"/>
          </a:xfrm>
          <a:prstGeom prst="rect">
            <a:avLst/>
          </a:prstGeom>
          <a:noFill/>
        </p:spPr>
        <p:txBody>
          <a:bodyPr wrap="square" rtlCol="0">
            <a:spAutoFit/>
          </a:bodyPr>
          <a:lstStyle/>
          <a:p>
            <a:r>
              <a:rPr lang="en-US" altLang="zh-CN" sz="3200" b="1">
                <a:solidFill>
                  <a:srgbClr val="FF0000"/>
                </a:solidFill>
                <a:latin typeface="方正粗黑宋简体" panose="02000000000000000000" pitchFamily="2" charset="-122"/>
                <a:ea typeface="方正粗黑宋简体" panose="02000000000000000000" pitchFamily="2" charset="-122"/>
                <a:sym typeface="+mn-ea"/>
              </a:rPr>
              <a:t>2021</a:t>
            </a:r>
            <a:r>
              <a:rPr lang="zh-CN" altLang="en-US" sz="3200" b="1">
                <a:solidFill>
                  <a:srgbClr val="FF0000"/>
                </a:solidFill>
                <a:latin typeface="方正粗黑宋简体" panose="02000000000000000000" pitchFamily="2" charset="-122"/>
                <a:ea typeface="方正粗黑宋简体" panose="02000000000000000000" pitchFamily="2" charset="-122"/>
                <a:sym typeface="+mn-ea"/>
              </a:rPr>
              <a:t>年八省适应性考试与新高考试卷比较</a:t>
            </a:r>
            <a:endParaRPr lang="zh-CN" altLang="en-US" sz="3200">
              <a:solidFill>
                <a:srgbClr val="FF0000"/>
              </a:solidFill>
              <a:latin typeface="方正粗黑宋简体" panose="02000000000000000000" pitchFamily="2" charset="-122"/>
              <a:ea typeface="方正粗黑宋简体" panose="02000000000000000000" pitchFamily="2" charset="-122"/>
            </a:endParaRPr>
          </a:p>
        </p:txBody>
      </p:sp>
    </p:spTree>
  </p:cSld>
  <p:clrMapOvr>
    <a:masterClrMapping/>
  </p:clrMapOvr>
  <p:transition spd="slow">
    <p:randomBar dir="ver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11835" y="248920"/>
            <a:ext cx="9669780" cy="890905"/>
          </a:xfrm>
        </p:spPr>
        <p:txBody>
          <a:bodyPr>
            <a:normAutofit/>
          </a:bodyPr>
          <a:lstStyle/>
          <a:p>
            <a:r>
              <a:rPr lang="en-US" altLang="zh-CN" sz="3600">
                <a:solidFill>
                  <a:srgbClr val="FF0000"/>
                </a:solidFill>
                <a:latin typeface="黑体" panose="02010609060101010101" charset="-122"/>
                <a:ea typeface="黑体" panose="02010609060101010101" charset="-122"/>
                <a:cs typeface="黑体" panose="02010609060101010101" charset="-122"/>
              </a:rPr>
              <a:t>2021</a:t>
            </a:r>
            <a:r>
              <a:rPr sz="3600">
                <a:solidFill>
                  <a:srgbClr val="FF0000"/>
                </a:solidFill>
                <a:latin typeface="黑体" panose="02010609060101010101" charset="-122"/>
                <a:ea typeface="黑体" panose="02010609060101010101" charset="-122"/>
                <a:cs typeface="黑体" panose="02010609060101010101" charset="-122"/>
              </a:rPr>
              <a:t>年八省适应性考试命题特点</a:t>
            </a:r>
          </a:p>
        </p:txBody>
      </p:sp>
      <p:sp>
        <p:nvSpPr>
          <p:cNvPr id="4" name="文本框 3"/>
          <p:cNvSpPr txBox="1"/>
          <p:nvPr/>
        </p:nvSpPr>
        <p:spPr>
          <a:xfrm>
            <a:off x="711835" y="1139825"/>
            <a:ext cx="10213975" cy="5631180"/>
          </a:xfrm>
          <a:prstGeom prst="rect">
            <a:avLst/>
          </a:prstGeom>
          <a:noFill/>
        </p:spPr>
        <p:txBody>
          <a:bodyPr wrap="square" rtlCol="0">
            <a:spAutoFit/>
          </a:bodyPr>
          <a:lstStyle/>
          <a:p>
            <a:r>
              <a:rPr sz="2400" b="1">
                <a:solidFill>
                  <a:srgbClr val="FF0000"/>
                </a:solidFill>
              </a:rPr>
              <a:t>1.贴近现实生活，厚植家国情怀</a:t>
            </a:r>
          </a:p>
          <a:p>
            <a:r>
              <a:rPr sz="2400" b="1">
                <a:gradFill>
                  <a:gsLst>
                    <a:gs pos="0">
                      <a:srgbClr val="007BD3"/>
                    </a:gs>
                    <a:gs pos="100000">
                      <a:srgbClr val="034373"/>
                    </a:gs>
                  </a:gsLst>
                  <a:lin scaled="0"/>
                </a:gradFill>
              </a:rPr>
              <a:t>   </a:t>
            </a:r>
            <a:r>
              <a:rPr lang="en-US" sz="2400" b="1">
                <a:gradFill>
                  <a:gsLst>
                    <a:gs pos="0">
                      <a:srgbClr val="007BD3"/>
                    </a:gs>
                    <a:gs pos="100000">
                      <a:srgbClr val="034373"/>
                    </a:gs>
                  </a:gsLst>
                  <a:lin scaled="0"/>
                </a:gradFill>
              </a:rPr>
              <a:t>“</a:t>
            </a:r>
            <a:r>
              <a:rPr lang="zh-CN" altLang="en-US" sz="2400" b="1">
                <a:gradFill>
                  <a:gsLst>
                    <a:gs pos="0">
                      <a:srgbClr val="007BD3"/>
                    </a:gs>
                    <a:gs pos="100000">
                      <a:srgbClr val="034373"/>
                    </a:gs>
                  </a:gsLst>
                  <a:lin scaled="0"/>
                </a:gradFill>
              </a:rPr>
              <a:t>人工智能</a:t>
            </a:r>
            <a:r>
              <a:rPr lang="en-US" altLang="zh-CN" sz="2400" b="1">
                <a:gradFill>
                  <a:gsLst>
                    <a:gs pos="0">
                      <a:srgbClr val="007BD3"/>
                    </a:gs>
                    <a:gs pos="100000">
                      <a:srgbClr val="034373"/>
                    </a:gs>
                  </a:gsLst>
                  <a:lin scaled="0"/>
                </a:gradFill>
              </a:rPr>
              <a:t>”“</a:t>
            </a:r>
            <a:r>
              <a:rPr lang="zh-CN" altLang="en-US" sz="2400" b="1">
                <a:gradFill>
                  <a:gsLst>
                    <a:gs pos="0">
                      <a:srgbClr val="007BD3"/>
                    </a:gs>
                    <a:gs pos="100000">
                      <a:srgbClr val="034373"/>
                    </a:gs>
                  </a:gsLst>
                  <a:lin scaled="0"/>
                </a:gradFill>
              </a:rPr>
              <a:t>孩子身高的影响因素</a:t>
            </a:r>
            <a:r>
              <a:rPr lang="en-US" altLang="zh-CN" sz="2400" b="1">
                <a:gradFill>
                  <a:gsLst>
                    <a:gs pos="0">
                      <a:srgbClr val="007BD3"/>
                    </a:gs>
                    <a:gs pos="100000">
                      <a:srgbClr val="034373"/>
                    </a:gs>
                  </a:gsLst>
                  <a:lin scaled="0"/>
                </a:gradFill>
              </a:rPr>
              <a:t>”</a:t>
            </a:r>
            <a:r>
              <a:rPr lang="zh-CN" altLang="en-US" sz="2400" b="1">
                <a:gradFill>
                  <a:gsLst>
                    <a:gs pos="0">
                      <a:srgbClr val="007BD3"/>
                    </a:gs>
                    <a:gs pos="100000">
                      <a:srgbClr val="034373"/>
                    </a:gs>
                  </a:gsLst>
                  <a:lin scaled="0"/>
                </a:gradFill>
              </a:rPr>
              <a:t>等与现实联系密切。</a:t>
            </a:r>
          </a:p>
          <a:p>
            <a:r>
              <a:rPr sz="2400" b="1">
                <a:gradFill>
                  <a:gsLst>
                    <a:gs pos="0">
                      <a:srgbClr val="007BD3"/>
                    </a:gs>
                    <a:gs pos="100000">
                      <a:srgbClr val="034373"/>
                    </a:gs>
                  </a:gsLst>
                  <a:lin scaled="0"/>
                </a:gradFill>
              </a:rPr>
              <a:t> 作文题““铭记历史，迎接挑战”，引用抗美援朝战争的素材</a:t>
            </a:r>
          </a:p>
          <a:p>
            <a:endParaRPr sz="2400" b="1">
              <a:gradFill>
                <a:gsLst>
                  <a:gs pos="0">
                    <a:srgbClr val="007BD3"/>
                  </a:gs>
                  <a:gs pos="100000">
                    <a:srgbClr val="034373"/>
                  </a:gs>
                </a:gsLst>
                <a:lin scaled="0"/>
              </a:gradFill>
            </a:endParaRPr>
          </a:p>
          <a:p>
            <a:r>
              <a:rPr sz="2400" b="1">
                <a:solidFill>
                  <a:srgbClr val="FF0000"/>
                </a:solidFill>
              </a:rPr>
              <a:t>2.关注人类未来，思考使命担当</a:t>
            </a:r>
          </a:p>
          <a:p>
            <a:endParaRPr sz="2400" b="1">
              <a:solidFill>
                <a:srgbClr val="FF0000"/>
              </a:solidFill>
            </a:endParaRPr>
          </a:p>
          <a:p>
            <a:r>
              <a:rPr lang="zh-CN" altLang="en-US" sz="2400" b="1">
                <a:gradFill>
                  <a:gsLst>
                    <a:gs pos="0">
                      <a:srgbClr val="007BD3"/>
                    </a:gs>
                    <a:gs pos="100000">
                      <a:srgbClr val="034373"/>
                    </a:gs>
                  </a:gsLst>
                  <a:lin scaled="0"/>
                </a:gradFill>
              </a:rPr>
              <a:t>  信息类阅读中关于“人工智能”的论述，而作文题目“铭记历史，迎接挑战”意在引导学生思考，人类目前存在的挑战是什么？青年人应该如何承担使命</a:t>
            </a:r>
          </a:p>
          <a:p>
            <a:endParaRPr lang="zh-CN" altLang="en-US" sz="2400" b="1">
              <a:gradFill>
                <a:gsLst>
                  <a:gs pos="0">
                    <a:srgbClr val="007BD3"/>
                  </a:gs>
                  <a:gs pos="100000">
                    <a:srgbClr val="034373"/>
                  </a:gs>
                </a:gsLst>
                <a:lin scaled="0"/>
              </a:gradFill>
            </a:endParaRPr>
          </a:p>
          <a:p>
            <a:r>
              <a:rPr lang="en-US" altLang="zh-CN" sz="2400" b="1">
                <a:solidFill>
                  <a:srgbClr val="FF0000"/>
                </a:solidFill>
              </a:rPr>
              <a:t>3.发掘文化资源，增强文化自信</a:t>
            </a:r>
          </a:p>
          <a:p>
            <a:r>
              <a:rPr lang="zh-CN" altLang="en-US" sz="2400" b="1">
                <a:gradFill>
                  <a:gsLst>
                    <a:gs pos="0">
                      <a:srgbClr val="007BD3"/>
                    </a:gs>
                    <a:gs pos="100000">
                      <a:srgbClr val="034373"/>
                    </a:gs>
                  </a:gsLst>
                  <a:lin scaled="0"/>
                </a:gradFill>
              </a:rPr>
              <a:t>古诗文阅读自不待言</a:t>
            </a:r>
            <a:r>
              <a:rPr lang="en-US" altLang="zh-CN" sz="2400" b="1">
                <a:gradFill>
                  <a:gsLst>
                    <a:gs pos="0">
                      <a:srgbClr val="007BD3"/>
                    </a:gs>
                    <a:gs pos="100000">
                      <a:srgbClr val="034373"/>
                    </a:gs>
                  </a:gsLst>
                  <a:lin scaled="0"/>
                </a:gradFill>
              </a:rPr>
              <a:t>/</a:t>
            </a:r>
            <a:r>
              <a:rPr lang="zh-CN" altLang="en-US" sz="2400" b="1">
                <a:gradFill>
                  <a:gsLst>
                    <a:gs pos="0">
                      <a:srgbClr val="007BD3"/>
                    </a:gs>
                    <a:gs pos="100000">
                      <a:srgbClr val="034373"/>
                    </a:gs>
                  </a:gsLst>
                  <a:lin scaled="0"/>
                </a:gradFill>
              </a:rPr>
              <a:t>名句默写，文学类阅读《国文教员》，语言运用中</a:t>
            </a:r>
            <a:r>
              <a:rPr lang="en-US" altLang="zh-CN" sz="2400" b="1">
                <a:gradFill>
                  <a:gsLst>
                    <a:gs pos="0">
                      <a:srgbClr val="007BD3"/>
                    </a:gs>
                    <a:gs pos="100000">
                      <a:srgbClr val="034373"/>
                    </a:gs>
                  </a:gsLst>
                  <a:lin scaled="0"/>
                </a:gradFill>
              </a:rPr>
              <a:t>“</a:t>
            </a:r>
            <a:r>
              <a:rPr lang="zh-CN" altLang="en-US" sz="2400" b="1">
                <a:gradFill>
                  <a:gsLst>
                    <a:gs pos="0">
                      <a:srgbClr val="007BD3"/>
                    </a:gs>
                    <a:gs pos="100000">
                      <a:srgbClr val="034373"/>
                    </a:gs>
                  </a:gsLst>
                  <a:lin scaled="0"/>
                </a:gradFill>
              </a:rPr>
              <a:t>围棋</a:t>
            </a:r>
            <a:r>
              <a:rPr lang="en-US" altLang="zh-CN" sz="2400" b="1">
                <a:gradFill>
                  <a:gsLst>
                    <a:gs pos="0">
                      <a:srgbClr val="007BD3"/>
                    </a:gs>
                    <a:gs pos="100000">
                      <a:srgbClr val="034373"/>
                    </a:gs>
                  </a:gsLst>
                  <a:lin scaled="0"/>
                </a:gradFill>
              </a:rPr>
              <a:t>”</a:t>
            </a:r>
            <a:r>
              <a:rPr lang="zh-CN" altLang="en-US" sz="2400" b="1">
                <a:gradFill>
                  <a:gsLst>
                    <a:gs pos="0">
                      <a:srgbClr val="007BD3"/>
                    </a:gs>
                    <a:gs pos="100000">
                      <a:srgbClr val="034373"/>
                    </a:gs>
                  </a:gsLst>
                  <a:lin scaled="0"/>
                </a:gradFill>
              </a:rPr>
              <a:t>中蕴涵的中华文化内涵</a:t>
            </a:r>
          </a:p>
          <a:p>
            <a:r>
              <a:rPr lang="zh-CN" altLang="en-US" sz="2400" b="1">
                <a:gradFill>
                  <a:gsLst>
                    <a:gs pos="0">
                      <a:srgbClr val="007BD3"/>
                    </a:gs>
                    <a:gs pos="100000">
                      <a:srgbClr val="034373"/>
                    </a:gs>
                  </a:gsLst>
                  <a:lin scaled="0"/>
                </a:gradFill>
                <a:sym typeface="+mn-ea"/>
              </a:rPr>
              <a:t>川端康成的《秋雨》，国际视野（文化理解）</a:t>
            </a:r>
            <a:endParaRPr lang="en-US" altLang="zh-CN" sz="2400" b="1">
              <a:gradFill>
                <a:gsLst>
                  <a:gs pos="0">
                    <a:srgbClr val="007BD3"/>
                  </a:gs>
                  <a:gs pos="100000">
                    <a:srgbClr val="034373"/>
                  </a:gs>
                </a:gsLst>
                <a:lin scaled="0"/>
              </a:gradFill>
            </a:endParaRPr>
          </a:p>
          <a:p>
            <a:endParaRPr lang="zh-CN" altLang="en-US" sz="2400" b="1">
              <a:gradFill>
                <a:gsLst>
                  <a:gs pos="0">
                    <a:srgbClr val="007BD3"/>
                  </a:gs>
                  <a:gs pos="100000">
                    <a:srgbClr val="034373"/>
                  </a:gs>
                </a:gsLst>
                <a:lin scaled="0"/>
              </a:gradFill>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p159="http://schemas.microsoft.com/office/powerpoint/2015/09/main" xmlns:p15="http://schemas.microsoft.com/office/powerpoint/2012/main" xmlns:a14="http://schemas.microsoft.com/office/drawing/2010/main" xmlns:wp="http://schemas.openxmlformats.org/drawingml/2006/wordprocessingDrawing" xmlns:w="http://schemas.openxmlformats.org/wordprocessingml/2006/main" xmlns:m="http://schemas.openxmlformats.org/officeDocument/2006/math"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sz="2400" b="1" spc="0">
                <a:solidFill>
                  <a:srgbClr val="FF0000"/>
                </a:solidFill>
                <a:latin typeface="+mn-lt"/>
                <a:ea typeface="+mn-ea"/>
              </a:rPr>
              <a:t>4.科学考查，突出语文关键能力</a:t>
            </a:r>
          </a:p>
          <a:p>
            <a:r>
              <a:rPr lang="zh-CN" altLang="en-US" sz="2000" b="1"/>
              <a:t>  八省联考试命题聚焦语文学科关键能力考查，试题以</a:t>
            </a:r>
            <a:r>
              <a:rPr lang="zh-CN" altLang="en-US" sz="2000" b="1">
                <a:solidFill>
                  <a:srgbClr val="FF0000"/>
                </a:solidFill>
              </a:rPr>
              <a:t>阅读理解、信息整理、应用写作、语言表达、批判性思维和辩证思维等关键能力为突破点</a:t>
            </a:r>
            <a:r>
              <a:rPr lang="zh-CN" altLang="en-US" sz="2000" b="1"/>
              <a:t>，探索学科关键能力的考查途径。如信息类阅读“人工智能”考查阅读理解能力和信息获取能力，第</a:t>
            </a:r>
            <a:r>
              <a:rPr lang="en-US" altLang="zh-CN" sz="2000" b="1"/>
              <a:t>5</a:t>
            </a:r>
            <a:r>
              <a:rPr sz="2000" b="1"/>
              <a:t>题用</a:t>
            </a:r>
            <a:r>
              <a:rPr lang="en-US" altLang="zh-CN" sz="2000" b="1"/>
              <a:t>“</a:t>
            </a:r>
            <a:r>
              <a:rPr sz="2000" b="1"/>
              <a:t>有人说</a:t>
            </a:r>
            <a:r>
              <a:rPr lang="en-US" altLang="zh-CN" sz="2000" b="1"/>
              <a:t>”</a:t>
            </a:r>
            <a:r>
              <a:rPr sz="2000" b="1"/>
              <a:t>增加来了思辨色彩</a:t>
            </a:r>
            <a:r>
              <a:rPr lang="zh-CN" altLang="en-US" sz="2000" b="1"/>
              <a:t>。在语言文字运用模块，选取两个语段，通过考查语句衔接、修辞手法判定、语病修改、补写语句、文段压缩等突出对语言表达能力和逻辑思维能力的考查。而文学类阅读考查</a:t>
            </a:r>
            <a:r>
              <a:rPr lang="zh-CN" altLang="en-US" sz="2000" b="1">
                <a:solidFill>
                  <a:srgbClr val="FF0000"/>
                </a:solidFill>
              </a:rPr>
              <a:t>根据文本进行推断的能力，写文学评论的能力</a:t>
            </a:r>
            <a:r>
              <a:rPr lang="zh-CN" altLang="en-US" sz="2000" b="1"/>
              <a:t>，试题难度加大。</a:t>
            </a:r>
          </a:p>
          <a:p>
            <a:r>
              <a:rPr lang="zh-CN" altLang="en-US" sz="2000" b="1"/>
              <a:t> </a:t>
            </a:r>
            <a:r>
              <a:rPr lang="zh-CN" altLang="en-US" sz="2000" b="1">
                <a:solidFill>
                  <a:srgbClr val="FF0000"/>
                </a:solidFill>
              </a:rPr>
              <a:t>视野</a:t>
            </a:r>
            <a:r>
              <a:rPr sz="2000"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a:t>
            </a:r>
            <a:r>
              <a:rPr sz="2000" b="1">
                <a:solidFill>
                  <a:srgbClr val="FF0000"/>
                </a:solidFill>
              </a:rPr>
              <a:t>眼界</a:t>
            </a:r>
            <a:r>
              <a:rPr sz="2000"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a:t>
            </a:r>
            <a:r>
              <a:rPr sz="2000" b="1">
                <a:solidFill>
                  <a:srgbClr val="FF0000"/>
                </a:solidFill>
              </a:rPr>
              <a:t>格局，思维的广度</a:t>
            </a:r>
            <a:r>
              <a:rPr sz="2000"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a:t>
            </a:r>
            <a:r>
              <a:rPr sz="2000" b="1">
                <a:solidFill>
                  <a:srgbClr val="FF0000"/>
                </a:solidFill>
              </a:rPr>
              <a:t>深度</a:t>
            </a:r>
          </a:p>
          <a:p>
            <a:r>
              <a:rPr lang="en-US" altLang="zh-CN" sz="2000" b="1">
                <a:solidFill>
                  <a:srgbClr val="FF0000"/>
                </a:solidFill>
              </a:rPr>
              <a:t>        守正创新，稳中求进</a:t>
            </a:r>
          </a:p>
          <a:p>
            <a:r>
              <a:rPr sz="2000" b="1">
                <a:solidFill>
                  <a:schemeClr val="tx1"/>
                </a:solidFill>
              </a:rPr>
              <a:t>  以</a:t>
            </a:r>
            <a:r>
              <a:rPr lang="en-US" altLang="zh-CN" sz="2000" b="1">
                <a:solidFill>
                  <a:schemeClr val="tx1"/>
                </a:solidFill>
              </a:rPr>
              <a:t>2020</a:t>
            </a:r>
            <a:r>
              <a:rPr sz="2000" b="1">
                <a:solidFill>
                  <a:schemeClr val="tx1"/>
                </a:solidFill>
              </a:rPr>
              <a:t>年新高考山东卷为基础，落实课程标准和考试评价，整体框架不变，局部试题灵活巧妙，真正突出了语文学科素养的考查。</a:t>
            </a:r>
            <a:endParaRPr lang="en-US" altLang="zh-CN" sz="2000" b="1">
              <a:solidFill>
                <a:srgbClr val="FF0000"/>
              </a:solidFill>
            </a:endParaRPr>
          </a:p>
          <a:p>
            <a:endParaRPr sz="2000" b="1">
              <a:solidFill>
                <a:srgbClr val="FF0000"/>
              </a:solidFill>
            </a:endParaRPr>
          </a:p>
        </p:txBody>
      </p:sp>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53" name="标题 1"/>
          <p:cNvSpPr>
            <a:spLocks noGrp="1"/>
          </p:cNvSpPr>
          <p:nvPr/>
        </p:nvSpPr>
        <p:spPr>
          <a:xfrm>
            <a:off x="1123950" y="20955"/>
            <a:ext cx="8627110" cy="1087755"/>
          </a:xfrm>
          <a:prstGeom prst="rect">
            <a:avLst/>
          </a:prstGeom>
        </p:spPr>
        <p:txBody>
          <a:bodyPr vert="horz" lIns="68580" tIns="34290" rIns="68580" bIns="34290" rtlCol="0" anchor="b">
            <a:normAutofit/>
          </a:bodyPr>
          <a:lstStyle>
            <a:lvl1pPr algn="l" defTabSz="914400" rtl="0" eaLnBrk="1" latinLnBrk="0" hangingPunct="1">
              <a:lnSpc>
                <a:spcPct val="90000"/>
              </a:lnSpc>
              <a:spcBef>
                <a:spcPct val="0"/>
              </a:spcBef>
              <a:buNone/>
              <a:defRPr sz="4700" i="0" kern="1200" spc="-50" baseline="0">
                <a:solidFill>
                  <a:schemeClr val="tx1">
                    <a:lumMod val="75000"/>
                    <a:lumOff val="25000"/>
                  </a:schemeClr>
                </a:solidFill>
                <a:latin typeface="新宋体" panose="02010609030101010101" charset="-122"/>
                <a:ea typeface="新宋体" panose="02010609030101010101" charset="-122"/>
                <a:cs typeface="+mj-cs"/>
              </a:defRPr>
            </a:lvl1pPr>
          </a:lstStyle>
          <a:p>
            <a:r>
              <a:rPr lang="zh-CN" altLang="en-US" sz="3600">
                <a:solidFill>
                  <a:srgbClr val="FF0000"/>
                </a:solidFill>
                <a:latin typeface="黑体" panose="02010609060101010101" charset="-122"/>
                <a:ea typeface="黑体" panose="02010609060101010101" charset="-122"/>
              </a:rPr>
              <a:t>二</a:t>
            </a:r>
            <a:r>
              <a:rPr lang="en-US" altLang="zh-CN" sz="3600">
                <a:solidFill>
                  <a:srgbClr val="FF0000"/>
                </a:solidFill>
                <a:latin typeface="黑体" panose="02010609060101010101" charset="-122"/>
                <a:ea typeface="黑体" panose="02010609060101010101" charset="-122"/>
              </a:rPr>
              <a:t>.2021</a:t>
            </a:r>
            <a:r>
              <a:rPr lang="zh-CN" altLang="en-US" sz="3600">
                <a:solidFill>
                  <a:srgbClr val="FF0000"/>
                </a:solidFill>
                <a:latin typeface="黑体" panose="02010609060101010101" charset="-122"/>
                <a:ea typeface="黑体" panose="02010609060101010101" charset="-122"/>
              </a:rPr>
              <a:t>年高考</a:t>
            </a:r>
            <a:r>
              <a:rPr lang="zh-CN" altLang="en-US" sz="3600">
                <a:solidFill>
                  <a:srgbClr val="FF0000"/>
                </a:solidFill>
                <a:latin typeface="黑体" panose="02010609060101010101" charset="-122"/>
                <a:ea typeface="黑体" panose="02010609060101010101" charset="-122"/>
                <a:sym typeface="+mn-ea"/>
              </a:rPr>
              <a:t>展望</a:t>
            </a:r>
          </a:p>
        </p:txBody>
      </p:sp>
      <p:sp>
        <p:nvSpPr>
          <p:cNvPr id="4" name="文本框 3"/>
          <p:cNvSpPr txBox="1"/>
          <p:nvPr/>
        </p:nvSpPr>
        <p:spPr>
          <a:xfrm>
            <a:off x="636270" y="911860"/>
            <a:ext cx="10655300" cy="5365750"/>
          </a:xfrm>
          <a:prstGeom prst="rect">
            <a:avLst/>
          </a:prstGeom>
          <a:noFill/>
        </p:spPr>
        <p:txBody>
          <a:bodyPr wrap="square" rtlCol="0" anchor="t">
            <a:spAutoFit/>
          </a:bodyPr>
          <a:lstStyle/>
          <a:p>
            <a:pPr marL="342900" indent="-342900">
              <a:lnSpc>
                <a:spcPct val="150000"/>
              </a:lnSpc>
              <a:spcBef>
                <a:spcPts val="450"/>
              </a:spcBef>
              <a:buFont typeface="Arial" panose="020B0604020202020204" pitchFamily="34" charset="0"/>
              <a:buChar char="•"/>
            </a:pPr>
            <a:r>
              <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1.</a:t>
            </a:r>
            <a:r>
              <a:rPr lang="zh-CN" altLang="en-US"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选材以</a:t>
            </a:r>
            <a:r>
              <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a:t>
            </a:r>
            <a:r>
              <a:rPr lang="zh-CN" altLang="en-US"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立德树人</a:t>
            </a:r>
            <a:r>
              <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a:t>
            </a:r>
            <a:r>
              <a:rPr lang="zh-CN" altLang="en-US"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为核心：</a:t>
            </a:r>
            <a:r>
              <a:rPr lang="zh-CN" altLang="en-US" sz="2400" b="1">
                <a:latin typeface="宋体" panose="02010600030101010101" pitchFamily="2" charset="-122"/>
                <a:ea typeface="宋体" panose="02010600030101010101" pitchFamily="2" charset="-122"/>
                <a:cs typeface="宋体" panose="02010600030101010101" pitchFamily="2" charset="-122"/>
                <a:sym typeface="+mn-ea"/>
              </a:rPr>
              <a:t>贴近现实生活，厚植家国情怀，发掘文化资源，增强文化自信，坚持</a:t>
            </a:r>
            <a:r>
              <a:rPr lang="en-US" altLang="zh-CN" sz="2400" b="1">
                <a:latin typeface="宋体" panose="02010600030101010101" pitchFamily="2" charset="-122"/>
                <a:ea typeface="宋体" panose="02010600030101010101" pitchFamily="2" charset="-122"/>
                <a:cs typeface="宋体" panose="02010600030101010101" pitchFamily="2" charset="-122"/>
                <a:sym typeface="+mn-ea"/>
              </a:rPr>
              <a:t>“</a:t>
            </a:r>
            <a:r>
              <a:rPr lang="zh-CN" altLang="en-US" sz="2400" b="1">
                <a:latin typeface="宋体" panose="02010600030101010101" pitchFamily="2" charset="-122"/>
                <a:ea typeface="宋体" panose="02010600030101010101" pitchFamily="2" charset="-122"/>
                <a:cs typeface="宋体" panose="02010600030101010101" pitchFamily="2" charset="-122"/>
                <a:sym typeface="+mn-ea"/>
              </a:rPr>
              <a:t>五育</a:t>
            </a:r>
            <a:r>
              <a:rPr lang="en-US" altLang="zh-CN" sz="2400" b="1">
                <a:latin typeface="宋体" panose="02010600030101010101" pitchFamily="2" charset="-122"/>
                <a:ea typeface="宋体" panose="02010600030101010101" pitchFamily="2" charset="-122"/>
                <a:cs typeface="宋体" panose="02010600030101010101" pitchFamily="2" charset="-122"/>
                <a:sym typeface="+mn-ea"/>
              </a:rPr>
              <a:t>”</a:t>
            </a:r>
            <a:r>
              <a:rPr lang="zh-CN" altLang="en-US" sz="2400" b="1">
                <a:latin typeface="宋体" panose="02010600030101010101" pitchFamily="2" charset="-122"/>
                <a:ea typeface="宋体" panose="02010600030101010101" pitchFamily="2" charset="-122"/>
                <a:cs typeface="宋体" panose="02010600030101010101" pitchFamily="2" charset="-122"/>
                <a:sym typeface="+mn-ea"/>
              </a:rPr>
              <a:t>并举，关注品德教育，关注青年成长成才。</a:t>
            </a:r>
          </a:p>
          <a:p>
            <a:pPr marL="342900" indent="-342900">
              <a:lnSpc>
                <a:spcPct val="150000"/>
              </a:lnSpc>
              <a:spcBef>
                <a:spcPts val="450"/>
              </a:spcBef>
              <a:buFont typeface="Arial" panose="020B0604020202020204" pitchFamily="34" charset="0"/>
              <a:buChar char="•"/>
            </a:pPr>
            <a:r>
              <a:rPr lang="en-US" altLang="zh-CN" sz="2400" b="1">
                <a:solidFill>
                  <a:srgbClr val="C00000"/>
                </a:solidFill>
                <a:latin typeface="宋体" panose="02010600030101010101" pitchFamily="2" charset="-122"/>
                <a:ea typeface="宋体" panose="02010600030101010101" pitchFamily="2" charset="-122"/>
                <a:cs typeface="宋体" panose="02010600030101010101" pitchFamily="2" charset="-122"/>
                <a:sym typeface="+mn-ea"/>
              </a:rPr>
              <a:t>2.</a:t>
            </a:r>
            <a:r>
              <a:rPr lang="zh-CN" altLang="en-US" sz="2400" b="1">
                <a:solidFill>
                  <a:srgbClr val="C00000"/>
                </a:solidFill>
                <a:latin typeface="宋体" panose="02010600030101010101" pitchFamily="2" charset="-122"/>
                <a:ea typeface="宋体" panose="02010600030101010101" pitchFamily="2" charset="-122"/>
                <a:cs typeface="宋体" panose="02010600030101010101" pitchFamily="2" charset="-122"/>
                <a:sym typeface="+mn-ea"/>
              </a:rPr>
              <a:t>结构基本保持</a:t>
            </a:r>
            <a:r>
              <a:rPr lang="en-US" altLang="zh-CN" sz="2400" b="1">
                <a:solidFill>
                  <a:srgbClr val="C00000"/>
                </a:solidFill>
                <a:effectLst>
                  <a:outerShdw blurRad="38100" dist="38100" dir="2700000" algn="tl">
                    <a:srgbClr val="000000">
                      <a:alpha val="43137"/>
                    </a:srgbClr>
                  </a:outerShdw>
                </a:effectLst>
                <a:latin typeface="宋体" panose="02010600030101010101" pitchFamily="2" charset="-122"/>
                <a:ea typeface="宋体" panose="02010600030101010101" pitchFamily="2" charset="-122"/>
                <a:cs typeface="宋体" panose="02010600030101010101" pitchFamily="2" charset="-122"/>
                <a:sym typeface="+mn-ea"/>
              </a:rPr>
              <a:t>2020</a:t>
            </a:r>
            <a:r>
              <a:rPr lang="zh-CN" altLang="en-US" sz="2400" b="1">
                <a:solidFill>
                  <a:srgbClr val="C00000"/>
                </a:solidFill>
                <a:effectLst>
                  <a:outerShdw blurRad="38100" dist="38100" dir="2700000" algn="tl">
                    <a:srgbClr val="000000">
                      <a:alpha val="43137"/>
                    </a:srgbClr>
                  </a:outerShdw>
                </a:effectLst>
                <a:latin typeface="宋体" panose="02010600030101010101" pitchFamily="2" charset="-122"/>
                <a:ea typeface="宋体" panose="02010600030101010101" pitchFamily="2" charset="-122"/>
                <a:cs typeface="宋体" panose="02010600030101010101" pitchFamily="2" charset="-122"/>
                <a:sym typeface="+mn-ea"/>
              </a:rPr>
              <a:t>年新高考山东</a:t>
            </a:r>
            <a:r>
              <a:rPr lang="zh-CN" altLang="en-US" sz="2400" b="1">
                <a:solidFill>
                  <a:srgbClr val="C00000"/>
                </a:solidFill>
                <a:latin typeface="宋体" panose="02010600030101010101" pitchFamily="2" charset="-122"/>
                <a:ea typeface="宋体" panose="02010600030101010101" pitchFamily="2" charset="-122"/>
                <a:cs typeface="宋体" panose="02010600030101010101" pitchFamily="2" charset="-122"/>
                <a:sym typeface="+mn-ea"/>
              </a:rPr>
              <a:t>卷模式：</a:t>
            </a:r>
            <a:r>
              <a:rPr lang="zh-CN" altLang="en-US" sz="2400" b="1">
                <a:latin typeface="宋体" panose="02010600030101010101" pitchFamily="2" charset="-122"/>
                <a:ea typeface="宋体" panose="02010600030101010101" pitchFamily="2" charset="-122"/>
                <a:cs typeface="宋体" panose="02010600030101010101" pitchFamily="2" charset="-122"/>
                <a:sym typeface="+mn-ea"/>
              </a:rPr>
              <a:t>现代文阅读（分为信息类文本阅读和文学类文本阅读）、古诗文阅读、语言文字运用、写作四部分。</a:t>
            </a:r>
          </a:p>
          <a:p>
            <a:pPr marL="342900" indent="-342900">
              <a:lnSpc>
                <a:spcPct val="150000"/>
              </a:lnSpc>
              <a:spcBef>
                <a:spcPts val="450"/>
              </a:spcBef>
              <a:buFont typeface="Arial" panose="020B0604020202020204" pitchFamily="34" charset="0"/>
              <a:buChar char="•"/>
            </a:pPr>
            <a:r>
              <a:rPr lang="en-US" altLang="zh-CN" sz="2400" b="1">
                <a:solidFill>
                  <a:srgbClr val="C00000"/>
                </a:solidFill>
                <a:latin typeface="宋体" panose="02010600030101010101" pitchFamily="2" charset="-122"/>
                <a:ea typeface="宋体" panose="02010600030101010101" pitchFamily="2" charset="-122"/>
                <a:cs typeface="宋体" panose="02010600030101010101" pitchFamily="2" charset="-122"/>
                <a:sym typeface="+mn-ea"/>
              </a:rPr>
              <a:t>3.</a:t>
            </a:r>
            <a:r>
              <a:rPr lang="zh-CN" altLang="en-US" sz="2400" b="1">
                <a:solidFill>
                  <a:srgbClr val="C00000"/>
                </a:solidFill>
                <a:latin typeface="宋体" panose="02010600030101010101" pitchFamily="2" charset="-122"/>
                <a:ea typeface="宋体" panose="02010600030101010101" pitchFamily="2" charset="-122"/>
                <a:cs typeface="宋体" panose="02010600030101010101" pitchFamily="2" charset="-122"/>
                <a:sym typeface="+mn-ea"/>
              </a:rPr>
              <a:t>综合考查语文学科素养：</a:t>
            </a:r>
            <a:r>
              <a:rPr lang="zh-CN" altLang="en-US" sz="2400" b="1">
                <a:latin typeface="宋体" panose="02010600030101010101" pitchFamily="2" charset="-122"/>
                <a:ea typeface="宋体" panose="02010600030101010101" pitchFamily="2" charset="-122"/>
                <a:cs typeface="宋体" panose="02010600030101010101" pitchFamily="2" charset="-122"/>
                <a:sym typeface="+mn-ea"/>
              </a:rPr>
              <a:t>阅读理解、信息筛选与整合、审美鉴赏、语言表达、应用写作、批判思维与辩证思维等关键能力。</a:t>
            </a:r>
          </a:p>
          <a:p>
            <a:pPr marL="342900" indent="-342900">
              <a:lnSpc>
                <a:spcPct val="150000"/>
              </a:lnSpc>
              <a:spcBef>
                <a:spcPts val="450"/>
              </a:spcBef>
              <a:buFont typeface="Arial" panose="020B0604020202020204" pitchFamily="34" charset="0"/>
              <a:buChar char="•"/>
            </a:pPr>
            <a:r>
              <a:rPr lang="en-US" altLang="zh-CN" sz="2400" b="1">
                <a:solidFill>
                  <a:srgbClr val="C00000"/>
                </a:solidFill>
                <a:latin typeface="宋体" panose="02010600030101010101" pitchFamily="2" charset="-122"/>
                <a:ea typeface="宋体" panose="02010600030101010101" pitchFamily="2" charset="-122"/>
                <a:cs typeface="宋体" panose="02010600030101010101" pitchFamily="2" charset="-122"/>
                <a:sym typeface="+mn-ea"/>
              </a:rPr>
              <a:t>4.</a:t>
            </a:r>
            <a:r>
              <a:rPr lang="zh-CN" altLang="en-US" sz="2400" b="1">
                <a:solidFill>
                  <a:srgbClr val="C00000"/>
                </a:solidFill>
                <a:latin typeface="宋体" panose="02010600030101010101" pitchFamily="2" charset="-122"/>
                <a:ea typeface="宋体" panose="02010600030101010101" pitchFamily="2" charset="-122"/>
                <a:cs typeface="宋体" panose="02010600030101010101" pitchFamily="2" charset="-122"/>
                <a:sym typeface="+mn-ea"/>
              </a:rPr>
              <a:t>侧重真实的语言情境：</a:t>
            </a:r>
            <a:r>
              <a:rPr lang="zh-CN" altLang="en-US" sz="2400" b="1">
                <a:latin typeface="宋体" panose="02010600030101010101" pitchFamily="2" charset="-122"/>
                <a:ea typeface="宋体" panose="02010600030101010101" pitchFamily="2" charset="-122"/>
                <a:cs typeface="宋体" panose="02010600030101010101" pitchFamily="2" charset="-122"/>
                <a:sym typeface="+mn-ea"/>
              </a:rPr>
              <a:t>通过具体的情境考查，体现语文的综合性和实践性。</a:t>
            </a:r>
          </a:p>
          <a:p>
            <a:pPr marL="342900" indent="-342900">
              <a:lnSpc>
                <a:spcPct val="150000"/>
              </a:lnSpc>
              <a:spcBef>
                <a:spcPts val="450"/>
              </a:spcBef>
              <a:buFont typeface="Arial" panose="020B0604020202020204" pitchFamily="34" charset="0"/>
              <a:buChar char="•"/>
            </a:pPr>
            <a:r>
              <a:rPr lang="en-US" altLang="zh-CN" sz="2400" b="1">
                <a:solidFill>
                  <a:srgbClr val="C00000"/>
                </a:solidFill>
                <a:latin typeface="宋体" panose="02010600030101010101" pitchFamily="2" charset="-122"/>
                <a:ea typeface="宋体" panose="02010600030101010101" pitchFamily="2" charset="-122"/>
                <a:cs typeface="宋体" panose="02010600030101010101" pitchFamily="2" charset="-122"/>
                <a:sym typeface="+mn-ea"/>
              </a:rPr>
              <a:t>5.</a:t>
            </a:r>
            <a:r>
              <a:rPr lang="zh-CN" altLang="en-US" sz="2400" b="1">
                <a:solidFill>
                  <a:srgbClr val="C00000"/>
                </a:solidFill>
                <a:latin typeface="宋体" panose="02010600030101010101" pitchFamily="2" charset="-122"/>
                <a:ea typeface="宋体" panose="02010600030101010101" pitchFamily="2" charset="-122"/>
                <a:cs typeface="宋体" panose="02010600030101010101" pitchFamily="2" charset="-122"/>
                <a:sym typeface="+mn-ea"/>
              </a:rPr>
              <a:t>侧重表达与思维过程：</a:t>
            </a:r>
            <a:r>
              <a:rPr lang="zh-CN" altLang="en-US" sz="2400" b="1">
                <a:latin typeface="宋体" panose="02010600030101010101" pitchFamily="2" charset="-122"/>
                <a:ea typeface="宋体" panose="02010600030101010101" pitchFamily="2" charset="-122"/>
                <a:cs typeface="宋体" panose="02010600030101010101" pitchFamily="2" charset="-122"/>
                <a:sym typeface="+mn-ea"/>
              </a:rPr>
              <a:t>增加思维含量，阅读题难度增加。</a:t>
            </a:r>
          </a:p>
          <a:p>
            <a:pPr marL="342900" indent="-342900" algn="ctr">
              <a:lnSpc>
                <a:spcPct val="150000"/>
              </a:lnSpc>
              <a:spcBef>
                <a:spcPts val="450"/>
              </a:spcBef>
              <a:buFont typeface="Arial" panose="020B0604020202020204" pitchFamily="34" charset="0"/>
              <a:buChar char="•"/>
            </a:pPr>
            <a:r>
              <a:rPr lang="en-US" altLang="zh-CN" sz="2400">
                <a:solidFill>
                  <a:srgbClr val="0070C0"/>
                </a:solidFill>
                <a:latin typeface="黑体" panose="02010609060101010101" charset="-122"/>
                <a:ea typeface="黑体" panose="02010609060101010101" charset="-122"/>
                <a:cs typeface="黑体" panose="02010609060101010101" charset="-122"/>
                <a:sym typeface="+mn-ea"/>
              </a:rPr>
              <a:t>“</a:t>
            </a:r>
            <a:r>
              <a:rPr lang="zh-CN" altLang="en-US" sz="2400">
                <a:solidFill>
                  <a:srgbClr val="0070C0"/>
                </a:solidFill>
                <a:latin typeface="黑体" panose="02010609060101010101" charset="-122"/>
                <a:ea typeface="黑体" panose="02010609060101010101" charset="-122"/>
                <a:cs typeface="黑体" panose="02010609060101010101" charset="-122"/>
                <a:sym typeface="+mn-ea"/>
              </a:rPr>
              <a:t>稳</a:t>
            </a:r>
            <a:r>
              <a:rPr lang="en-US" altLang="zh-CN" sz="2400">
                <a:solidFill>
                  <a:srgbClr val="0070C0"/>
                </a:solidFill>
                <a:latin typeface="黑体" panose="02010609060101010101" charset="-122"/>
                <a:ea typeface="黑体" panose="02010609060101010101" charset="-122"/>
                <a:cs typeface="黑体" panose="02010609060101010101" charset="-122"/>
                <a:sym typeface="+mn-ea"/>
              </a:rPr>
              <a:t>”</a:t>
            </a:r>
            <a:r>
              <a:rPr lang="zh-CN" altLang="en-US" sz="2400">
                <a:solidFill>
                  <a:srgbClr val="0070C0"/>
                </a:solidFill>
                <a:latin typeface="黑体" panose="02010609060101010101" charset="-122"/>
                <a:ea typeface="黑体" panose="02010609060101010101" charset="-122"/>
                <a:cs typeface="黑体" panose="02010609060101010101" charset="-122"/>
                <a:sym typeface="+mn-ea"/>
              </a:rPr>
              <a:t>字当头</a:t>
            </a:r>
          </a:p>
        </p:txBody>
      </p:sp>
    </p:spTree>
  </p:cSld>
  <p:clrMapOvr>
    <a:masterClrMapping/>
  </p:clrMapOvr>
  <mc:AlternateContent xmlns:mc="http://schemas.openxmlformats.org/markup-compatibility/2006" xmlns:p14="http://schemas.microsoft.com/office/powerpoint/2010/main">
    <mc:Choice Requires="p14">
      <p:transition p14:dur="10"/>
    </mc:Choice>
    <mc:Fallback xmlns:p159="http://schemas.microsoft.com/office/powerpoint/2015/09/main" xmlns:p15="http://schemas.microsoft.com/office/powerpoint/2012/main" xmlns:a14="http://schemas.microsoft.com/office/drawing/2010/main" xmlns:wp="http://schemas.openxmlformats.org/drawingml/2006/wordprocessingDrawing" xmlns:w="http://schemas.openxmlformats.org/wordprocessingml/2006/main" xmlns:m="http://schemas.openxmlformats.org/officeDocument/2006/math"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669925" y="695325"/>
            <a:ext cx="11261725" cy="5645785"/>
          </a:xfrm>
        </p:spPr>
        <p:txBody>
          <a:bodyPr/>
          <a:lstStyle/>
          <a:p>
            <a:pPr algn="ctr">
              <a:lnSpc>
                <a:spcPct val="200000"/>
              </a:lnSpc>
            </a:pPr>
            <a:r>
              <a:rPr lang="zh-CN" altLang="en-US" sz="4000" b="1">
                <a:solidFill>
                  <a:srgbClr val="FF0000"/>
                </a:solidFill>
                <a:latin typeface="黑体" panose="02010609060101010101" charset="-122"/>
                <a:ea typeface="黑体" panose="02010609060101010101" charset="-122"/>
              </a:rPr>
              <a:t>本次讲座要点</a:t>
            </a:r>
            <a:endParaRPr lang="zh-CN" altLang="en-US" sz="4000" b="1">
              <a:solidFill>
                <a:srgbClr val="0070C0"/>
              </a:solidFill>
              <a:latin typeface="黑体" panose="02010609060101010101" charset="-122"/>
              <a:ea typeface="黑体" panose="02010609060101010101" charset="-122"/>
            </a:endParaRPr>
          </a:p>
          <a:p>
            <a:pPr>
              <a:lnSpc>
                <a:spcPct val="200000"/>
              </a:lnSpc>
            </a:pPr>
            <a:r>
              <a:rPr lang="zh-CN" altLang="en-US" sz="3200" b="1">
                <a:solidFill>
                  <a:srgbClr val="0070C0"/>
                </a:solidFill>
              </a:rPr>
              <a:t> 一、比较八省联考语文试卷与</a:t>
            </a:r>
            <a:r>
              <a:rPr lang="en-US" altLang="zh-CN" sz="3200" b="1">
                <a:solidFill>
                  <a:srgbClr val="0070C0"/>
                </a:solidFill>
              </a:rPr>
              <a:t>2020</a:t>
            </a:r>
            <a:r>
              <a:rPr sz="3200" b="1">
                <a:solidFill>
                  <a:srgbClr val="0070C0"/>
                </a:solidFill>
              </a:rPr>
              <a:t>年</a:t>
            </a:r>
            <a:r>
              <a:rPr lang="zh-CN" altLang="en-US" sz="3200" b="1">
                <a:solidFill>
                  <a:srgbClr val="0070C0"/>
                </a:solidFill>
              </a:rPr>
              <a:t>新高考试卷之异同。</a:t>
            </a:r>
          </a:p>
          <a:p>
            <a:pPr>
              <a:lnSpc>
                <a:spcPct val="200000"/>
              </a:lnSpc>
            </a:pPr>
            <a:r>
              <a:rPr lang="zh-CN" altLang="en-US" sz="3200" b="1">
                <a:solidFill>
                  <a:srgbClr val="0070C0"/>
                </a:solidFill>
              </a:rPr>
              <a:t>二、预测</a:t>
            </a:r>
            <a:r>
              <a:rPr lang="en-US" altLang="zh-CN" sz="3200" b="1">
                <a:solidFill>
                  <a:srgbClr val="0070C0"/>
                </a:solidFill>
              </a:rPr>
              <a:t>2021</a:t>
            </a:r>
            <a:r>
              <a:rPr sz="3200" b="1">
                <a:solidFill>
                  <a:srgbClr val="0070C0"/>
                </a:solidFill>
              </a:rPr>
              <a:t>年新高考命题可能的变化。</a:t>
            </a:r>
          </a:p>
          <a:p>
            <a:pPr>
              <a:lnSpc>
                <a:spcPct val="200000"/>
              </a:lnSpc>
            </a:pPr>
            <a:r>
              <a:rPr sz="3200" b="1">
                <a:solidFill>
                  <a:srgbClr val="0070C0"/>
                </a:solidFill>
              </a:rPr>
              <a:t>三、</a:t>
            </a:r>
            <a:r>
              <a:rPr sz="3200" b="1">
                <a:solidFill>
                  <a:srgbClr val="0070C0"/>
                </a:solidFill>
                <a:sym typeface="+mn-ea"/>
              </a:rPr>
              <a:t>探究新高考作文的命题趋势及备考策略。</a:t>
            </a:r>
          </a:p>
        </p:txBody>
      </p:sp>
    </p:spTree>
    <p:custDataLst>
      <p:tags r:id="rId1"/>
    </p:custData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a:xfrm>
            <a:off x="346075" y="885190"/>
            <a:ext cx="11415395" cy="5455920"/>
          </a:xfrm>
        </p:spPr>
        <p:txBody>
          <a:bodyPr>
            <a:normAutofit fontScale="25000"/>
          </a:bodyPr>
          <a:lstStyle/>
          <a:p>
            <a:pPr algn="l"/>
            <a:r>
              <a:rPr lang="en-US" altLang="zh-CN" sz="9600" b="1">
                <a:solidFill>
                  <a:srgbClr val="FF0000"/>
                </a:solidFill>
                <a:latin typeface="黑体" panose="02010609060101010101" charset="-122"/>
                <a:ea typeface="黑体" panose="02010609060101010101" charset="-122"/>
                <a:cs typeface="黑体" panose="02010609060101010101" charset="-122"/>
              </a:rPr>
              <a:t>2021</a:t>
            </a:r>
            <a:r>
              <a:rPr sz="9600" b="1">
                <a:solidFill>
                  <a:srgbClr val="FF0000"/>
                </a:solidFill>
                <a:latin typeface="黑体" panose="02010609060101010101" charset="-122"/>
                <a:ea typeface="黑体" panose="02010609060101010101" charset="-122"/>
                <a:cs typeface="黑体" panose="02010609060101010101" charset="-122"/>
              </a:rPr>
              <a:t>年高考命题趋势</a:t>
            </a:r>
            <a:r>
              <a:rPr lang="en-US" altLang="zh-CN" sz="9600" b="1">
                <a:solidFill>
                  <a:srgbClr val="FF0000"/>
                </a:solidFill>
                <a:latin typeface="黑体" panose="02010609060101010101" charset="-122"/>
                <a:ea typeface="黑体" panose="02010609060101010101" charset="-122"/>
                <a:cs typeface="黑体" panose="02010609060101010101" charset="-122"/>
              </a:rPr>
              <a:t>,</a:t>
            </a:r>
            <a:r>
              <a:rPr sz="9600" b="1">
                <a:solidFill>
                  <a:srgbClr val="FF0000"/>
                </a:solidFill>
                <a:latin typeface="黑体" panose="02010609060101010101" charset="-122"/>
                <a:ea typeface="黑体" panose="02010609060101010101" charset="-122"/>
                <a:cs typeface="黑体" panose="02010609060101010101" charset="-122"/>
              </a:rPr>
              <a:t>预测可能的变化</a:t>
            </a:r>
          </a:p>
          <a:p>
            <a:pPr algn="l"/>
            <a:r>
              <a:rPr lang="en-US" altLang="zh-CN" sz="9600" b="1">
                <a:solidFill>
                  <a:srgbClr val="FF0000"/>
                </a:solidFill>
                <a:latin typeface="黑体" panose="02010609060101010101" charset="-122"/>
                <a:ea typeface="黑体" panose="02010609060101010101" charset="-122"/>
                <a:cs typeface="黑体" panose="02010609060101010101" charset="-122"/>
              </a:rPr>
              <a:t>1.</a:t>
            </a:r>
            <a:r>
              <a:rPr sz="9600" b="1">
                <a:solidFill>
                  <a:srgbClr val="FF0000"/>
                </a:solidFill>
                <a:latin typeface="黑体" panose="02010609060101010101" charset="-122"/>
                <a:ea typeface="黑体" panose="02010609060101010101" charset="-122"/>
                <a:cs typeface="黑体" panose="02010609060101010101" charset="-122"/>
              </a:rPr>
              <a:t>信息类阅读</a:t>
            </a:r>
          </a:p>
          <a:p>
            <a:pPr algn="l"/>
            <a:r>
              <a:rPr sz="6665" b="1">
                <a:solidFill>
                  <a:srgbClr val="FF0000"/>
                </a:solidFill>
                <a:latin typeface="黑体" panose="02010609060101010101" charset="-122"/>
                <a:ea typeface="黑体" panose="02010609060101010101" charset="-122"/>
                <a:cs typeface="黑体" panose="02010609060101010101" charset="-122"/>
              </a:rPr>
              <a:t>非连续性文本</a:t>
            </a:r>
            <a:r>
              <a:rPr sz="6665" b="1">
                <a:gradFill>
                  <a:gsLst>
                    <a:gs pos="0">
                      <a:srgbClr val="007BD3"/>
                    </a:gs>
                    <a:gs pos="100000">
                      <a:srgbClr val="034373"/>
                    </a:gs>
                  </a:gsLst>
                  <a:lin scaled="0"/>
                </a:gradFill>
                <a:latin typeface="黑体" panose="02010609060101010101" charset="-122"/>
                <a:ea typeface="黑体" panose="02010609060101010101" charset="-122"/>
                <a:cs typeface="黑体" panose="02010609060101010101" charset="-122"/>
              </a:rPr>
              <a:t>（</a:t>
            </a:r>
            <a:r>
              <a:rPr lang="en-US" altLang="zh-CN" sz="6665" b="1">
                <a:gradFill>
                  <a:gsLst>
                    <a:gs pos="0">
                      <a:srgbClr val="007BD3"/>
                    </a:gs>
                    <a:gs pos="100000">
                      <a:srgbClr val="034373"/>
                    </a:gs>
                  </a:gsLst>
                  <a:lin scaled="0"/>
                </a:gradFill>
                <a:latin typeface="黑体" panose="02010609060101010101" charset="-122"/>
                <a:ea typeface="黑体" panose="02010609060101010101" charset="-122"/>
                <a:cs typeface="黑体" panose="02010609060101010101" charset="-122"/>
              </a:rPr>
              <a:t>2-4</a:t>
            </a:r>
            <a:r>
              <a:rPr sz="6665" b="1">
                <a:gradFill>
                  <a:gsLst>
                    <a:gs pos="0">
                      <a:srgbClr val="007BD3"/>
                    </a:gs>
                    <a:gs pos="100000">
                      <a:srgbClr val="034373"/>
                    </a:gs>
                  </a:gsLst>
                  <a:lin scaled="0"/>
                </a:gradFill>
                <a:latin typeface="黑体" panose="02010609060101010101" charset="-122"/>
                <a:ea typeface="黑体" panose="02010609060101010101" charset="-122"/>
                <a:cs typeface="黑体" panose="02010609060101010101" charset="-122"/>
              </a:rPr>
              <a:t>则材料），选材广泛，贴近现实，</a:t>
            </a:r>
            <a:r>
              <a:rPr sz="6665" b="1">
                <a:solidFill>
                  <a:srgbClr val="FF0000"/>
                </a:solidFill>
                <a:latin typeface="黑体" panose="02010609060101010101" charset="-122"/>
                <a:ea typeface="黑体" panose="02010609060101010101" charset="-122"/>
                <a:cs typeface="黑体" panose="02010609060101010101" charset="-122"/>
              </a:rPr>
              <a:t>关注传统文化，关注民生和社会热点</a:t>
            </a:r>
            <a:r>
              <a:rPr sz="6665" b="1">
                <a:gradFill>
                  <a:gsLst>
                    <a:gs pos="0">
                      <a:srgbClr val="007BD3"/>
                    </a:gs>
                    <a:gs pos="100000">
                      <a:srgbClr val="034373"/>
                    </a:gs>
                  </a:gsLst>
                  <a:lin scaled="0"/>
                </a:gradFill>
                <a:latin typeface="黑体" panose="02010609060101010101" charset="-122"/>
                <a:ea typeface="黑体" panose="02010609060101010101" charset="-122"/>
                <a:cs typeface="黑体" panose="02010609060101010101" charset="-122"/>
              </a:rPr>
              <a:t>，如人工智能、新冠肺炎、医药</a:t>
            </a:r>
            <a:r>
              <a:rPr sz="6665" b="1">
                <a:gradFill>
                  <a:gsLst>
                    <a:gs pos="0">
                      <a:srgbClr val="007BD3"/>
                    </a:gs>
                    <a:gs pos="100000">
                      <a:srgbClr val="034373"/>
                    </a:gs>
                  </a:gsLst>
                  <a:lin scaled="0"/>
                </a:gradFill>
                <a:latin typeface="黑体" panose="02010609060101010101" charset="-122"/>
                <a:ea typeface="黑体" panose="02010609060101010101" charset="-122"/>
                <a:cs typeface="黑体" panose="02010609060101010101" charset="-122"/>
                <a:sym typeface="+mn-ea"/>
              </a:rPr>
              <a:t>、养老、</a:t>
            </a:r>
            <a:r>
              <a:rPr sz="6665" b="1">
                <a:gradFill>
                  <a:gsLst>
                    <a:gs pos="0">
                      <a:srgbClr val="007BD3"/>
                    </a:gs>
                    <a:gs pos="100000">
                      <a:srgbClr val="034373"/>
                    </a:gs>
                  </a:gsLst>
                  <a:lin scaled="0"/>
                </a:gradFill>
                <a:latin typeface="黑体" panose="02010609060101010101" charset="-122"/>
                <a:ea typeface="黑体" panose="02010609060101010101" charset="-122"/>
                <a:cs typeface="黑体" panose="02010609060101010101" charset="-122"/>
              </a:rPr>
              <a:t>教育、环保、科技成果等均有涉及。</a:t>
            </a:r>
          </a:p>
          <a:p>
            <a:pPr algn="l"/>
            <a:r>
              <a:rPr sz="8000">
                <a:gradFill>
                  <a:gsLst>
                    <a:gs pos="0">
                      <a:srgbClr val="007BD3"/>
                    </a:gs>
                    <a:gs pos="100000">
                      <a:srgbClr val="034373"/>
                    </a:gs>
                  </a:gsLst>
                  <a:lin scaled="0"/>
                </a:gradFill>
                <a:latin typeface="黑体" panose="02010609060101010101" charset="-122"/>
                <a:ea typeface="黑体" panose="02010609060101010101" charset="-122"/>
                <a:cs typeface="黑体" panose="02010609060101010101" charset="-122"/>
              </a:rPr>
              <a:t> 【关注】  </a:t>
            </a:r>
            <a:r>
              <a:rPr lang="en-US" altLang="zh-CN" sz="8000">
                <a:gradFill>
                  <a:gsLst>
                    <a:gs pos="0">
                      <a:srgbClr val="007BD3"/>
                    </a:gs>
                    <a:gs pos="100000">
                      <a:srgbClr val="034373"/>
                    </a:gs>
                  </a:gsLst>
                  <a:lin scaled="0"/>
                </a:gradFill>
                <a:latin typeface="黑体" panose="02010609060101010101" charset="-122"/>
                <a:ea typeface="黑体" panose="02010609060101010101" charset="-122"/>
                <a:cs typeface="黑体" panose="02010609060101010101" charset="-122"/>
              </a:rPr>
              <a:t>1.</a:t>
            </a:r>
            <a:r>
              <a:rPr sz="8000">
                <a:gradFill>
                  <a:gsLst>
                    <a:gs pos="0">
                      <a:srgbClr val="007BD3"/>
                    </a:gs>
                    <a:gs pos="100000">
                      <a:srgbClr val="034373"/>
                    </a:gs>
                  </a:gsLst>
                  <a:lin scaled="0"/>
                </a:gradFill>
                <a:latin typeface="黑体" panose="02010609060101010101" charset="-122"/>
                <a:ea typeface="黑体" panose="02010609060101010101" charset="-122"/>
                <a:cs typeface="黑体" panose="02010609060101010101" charset="-122"/>
              </a:rPr>
              <a:t>论点与材料之外论据的关系判定。</a:t>
            </a:r>
          </a:p>
          <a:p>
            <a:pPr algn="l"/>
            <a:r>
              <a:rPr sz="8000">
                <a:gradFill>
                  <a:gsLst>
                    <a:gs pos="0">
                      <a:srgbClr val="007BD3"/>
                    </a:gs>
                    <a:gs pos="100000">
                      <a:srgbClr val="034373"/>
                    </a:gs>
                  </a:gsLst>
                  <a:lin scaled="0"/>
                </a:gradFill>
                <a:latin typeface="黑体" panose="02010609060101010101" charset="-122"/>
                <a:ea typeface="黑体" panose="02010609060101010101" charset="-122"/>
                <a:cs typeface="黑体" panose="02010609060101010101" charset="-122"/>
              </a:rPr>
              <a:t>         </a:t>
            </a:r>
            <a:r>
              <a:rPr lang="en-US" altLang="zh-CN" sz="8000">
                <a:gradFill>
                  <a:gsLst>
                    <a:gs pos="0">
                      <a:srgbClr val="007BD3"/>
                    </a:gs>
                    <a:gs pos="100000">
                      <a:srgbClr val="034373"/>
                    </a:gs>
                  </a:gsLst>
                  <a:lin scaled="0"/>
                </a:gradFill>
                <a:latin typeface="黑体" panose="02010609060101010101" charset="-122"/>
                <a:ea typeface="黑体" panose="02010609060101010101" charset="-122"/>
                <a:cs typeface="黑体" panose="02010609060101010101" charset="-122"/>
                <a:sym typeface="+mn-ea"/>
              </a:rPr>
              <a:t> 2.</a:t>
            </a:r>
            <a:r>
              <a:rPr sz="8000">
                <a:gradFill>
                  <a:gsLst>
                    <a:gs pos="0">
                      <a:srgbClr val="007BD3"/>
                    </a:gs>
                    <a:gs pos="100000">
                      <a:srgbClr val="034373"/>
                    </a:gs>
                  </a:gsLst>
                  <a:lin scaled="0"/>
                </a:gradFill>
                <a:latin typeface="黑体" panose="02010609060101010101" charset="-122"/>
                <a:ea typeface="黑体" panose="02010609060101010101" charset="-122"/>
                <a:cs typeface="黑体" panose="02010609060101010101" charset="-122"/>
                <a:sym typeface="+mn-ea"/>
              </a:rPr>
              <a:t>比较不用材料的异同（内容侧重</a:t>
            </a:r>
            <a:r>
              <a:rPr lang="en-US" altLang="zh-CN" sz="8000">
                <a:gradFill>
                  <a:gsLst>
                    <a:gs pos="0">
                      <a:srgbClr val="007BD3"/>
                    </a:gs>
                    <a:gs pos="100000">
                      <a:srgbClr val="034373"/>
                    </a:gs>
                  </a:gsLst>
                  <a:lin scaled="0"/>
                </a:gradFill>
                <a:latin typeface="黑体" panose="02010609060101010101" charset="-122"/>
                <a:ea typeface="黑体" panose="02010609060101010101" charset="-122"/>
                <a:cs typeface="黑体" panose="02010609060101010101" charset="-122"/>
                <a:sym typeface="+mn-ea"/>
              </a:rPr>
              <a:t>/</a:t>
            </a:r>
            <a:r>
              <a:rPr sz="8000">
                <a:gradFill>
                  <a:gsLst>
                    <a:gs pos="0">
                      <a:srgbClr val="007BD3"/>
                    </a:gs>
                    <a:gs pos="100000">
                      <a:srgbClr val="034373"/>
                    </a:gs>
                  </a:gsLst>
                  <a:lin scaled="0"/>
                </a:gradFill>
                <a:latin typeface="黑体" panose="02010609060101010101" charset="-122"/>
                <a:ea typeface="黑体" panose="02010609060101010101" charset="-122"/>
                <a:cs typeface="黑体" panose="02010609060101010101" charset="-122"/>
                <a:sym typeface="+mn-ea"/>
              </a:rPr>
              <a:t>论证方法</a:t>
            </a:r>
            <a:r>
              <a:rPr lang="en-US" altLang="zh-CN" sz="8000">
                <a:gradFill>
                  <a:gsLst>
                    <a:gs pos="0">
                      <a:srgbClr val="007BD3"/>
                    </a:gs>
                    <a:gs pos="100000">
                      <a:srgbClr val="034373"/>
                    </a:gs>
                  </a:gsLst>
                  <a:lin scaled="0"/>
                </a:gradFill>
                <a:latin typeface="黑体" panose="02010609060101010101" charset="-122"/>
                <a:ea typeface="黑体" panose="02010609060101010101" charset="-122"/>
                <a:cs typeface="黑体" panose="02010609060101010101" charset="-122"/>
                <a:sym typeface="+mn-ea"/>
              </a:rPr>
              <a:t>/</a:t>
            </a:r>
            <a:r>
              <a:rPr sz="8000">
                <a:gradFill>
                  <a:gsLst>
                    <a:gs pos="0">
                      <a:srgbClr val="007BD3"/>
                    </a:gs>
                    <a:gs pos="100000">
                      <a:srgbClr val="034373"/>
                    </a:gs>
                  </a:gsLst>
                  <a:lin scaled="0"/>
                </a:gradFill>
                <a:latin typeface="黑体" panose="02010609060101010101" charset="-122"/>
                <a:ea typeface="黑体" panose="02010609060101010101" charset="-122"/>
                <a:cs typeface="黑体" panose="02010609060101010101" charset="-122"/>
                <a:sym typeface="+mn-ea"/>
              </a:rPr>
              <a:t>语言特点</a:t>
            </a:r>
            <a:r>
              <a:rPr lang="en-US" altLang="zh-CN" sz="8000">
                <a:gradFill>
                  <a:gsLst>
                    <a:gs pos="0">
                      <a:srgbClr val="007BD3"/>
                    </a:gs>
                    <a:gs pos="100000">
                      <a:srgbClr val="034373"/>
                    </a:gs>
                  </a:gsLst>
                  <a:lin scaled="0"/>
                </a:gradFill>
                <a:latin typeface="黑体" panose="02010609060101010101" charset="-122"/>
                <a:ea typeface="黑体" panose="02010609060101010101" charset="-122"/>
                <a:cs typeface="黑体" panose="02010609060101010101" charset="-122"/>
                <a:sym typeface="+mn-ea"/>
              </a:rPr>
              <a:t>/</a:t>
            </a:r>
            <a:r>
              <a:rPr sz="8000">
                <a:gradFill>
                  <a:gsLst>
                    <a:gs pos="0">
                      <a:srgbClr val="007BD3"/>
                    </a:gs>
                    <a:gs pos="100000">
                      <a:srgbClr val="034373"/>
                    </a:gs>
                  </a:gsLst>
                  <a:lin scaled="0"/>
                </a:gradFill>
                <a:latin typeface="黑体" panose="02010609060101010101" charset="-122"/>
                <a:ea typeface="黑体" panose="02010609060101010101" charset="-122"/>
                <a:cs typeface="黑体" panose="02010609060101010101" charset="-122"/>
                <a:sym typeface="+mn-ea"/>
              </a:rPr>
              <a:t>立场态度等）</a:t>
            </a:r>
          </a:p>
          <a:p>
            <a:pPr lvl="1">
              <a:lnSpc>
                <a:spcPts val="3500"/>
              </a:lnSpc>
            </a:pPr>
            <a:r>
              <a:rPr sz="8000">
                <a:gradFill>
                  <a:gsLst>
                    <a:gs pos="0">
                      <a:srgbClr val="007BD3"/>
                    </a:gs>
                    <a:gs pos="100000">
                      <a:srgbClr val="034373"/>
                    </a:gs>
                  </a:gsLst>
                  <a:lin scaled="0"/>
                </a:gradFill>
                <a:latin typeface="黑体" panose="02010609060101010101" charset="-122"/>
                <a:ea typeface="黑体" panose="02010609060101010101" charset="-122"/>
                <a:cs typeface="黑体" panose="02010609060101010101" charset="-122"/>
                <a:sym typeface="+mn-ea"/>
              </a:rPr>
              <a:t>       </a:t>
            </a:r>
            <a:r>
              <a:rPr lang="en-US" altLang="zh-CN" sz="8000">
                <a:gradFill>
                  <a:gsLst>
                    <a:gs pos="0">
                      <a:srgbClr val="007BD3"/>
                    </a:gs>
                    <a:gs pos="100000">
                      <a:srgbClr val="034373"/>
                    </a:gs>
                  </a:gsLst>
                  <a:lin scaled="0"/>
                </a:gradFill>
                <a:latin typeface="黑体" panose="02010609060101010101" charset="-122"/>
                <a:ea typeface="黑体" panose="02010609060101010101" charset="-122"/>
                <a:cs typeface="黑体" panose="02010609060101010101" charset="-122"/>
                <a:sym typeface="+mn-ea"/>
              </a:rPr>
              <a:t>3.</a:t>
            </a:r>
            <a:r>
              <a:rPr sz="8000">
                <a:gradFill>
                  <a:gsLst>
                    <a:gs pos="0">
                      <a:srgbClr val="007BD3"/>
                    </a:gs>
                    <a:gs pos="100000">
                      <a:srgbClr val="034373"/>
                    </a:gs>
                  </a:gsLst>
                  <a:lin scaled="0"/>
                </a:gradFill>
                <a:latin typeface="黑体" panose="02010609060101010101" charset="-122"/>
                <a:ea typeface="黑体" panose="02010609060101010101" charset="-122"/>
                <a:cs typeface="黑体" panose="02010609060101010101" charset="-122"/>
                <a:sym typeface="+mn-ea"/>
              </a:rPr>
              <a:t>注意客观题陷阱，积累论证知识 ，关注文章出处。</a:t>
            </a:r>
          </a:p>
          <a:p>
            <a:pPr lvl="1">
              <a:lnSpc>
                <a:spcPts val="3500"/>
              </a:lnSpc>
            </a:pPr>
            <a:r>
              <a:rPr sz="8000">
                <a:gradFill>
                  <a:gsLst>
                    <a:gs pos="0">
                      <a:srgbClr val="007BD3"/>
                    </a:gs>
                    <a:gs pos="100000">
                      <a:srgbClr val="034373"/>
                    </a:gs>
                  </a:gsLst>
                  <a:lin scaled="0"/>
                </a:gradFill>
                <a:latin typeface="黑体" panose="02010609060101010101" charset="-122"/>
                <a:ea typeface="黑体" panose="02010609060101010101" charset="-122"/>
                <a:cs typeface="黑体" panose="02010609060101010101" charset="-122"/>
                <a:sym typeface="+mn-ea"/>
              </a:rPr>
              <a:t>       </a:t>
            </a:r>
            <a:r>
              <a:rPr lang="en-US" altLang="zh-CN" sz="8000">
                <a:gradFill>
                  <a:gsLst>
                    <a:gs pos="0">
                      <a:srgbClr val="007BD3"/>
                    </a:gs>
                    <a:gs pos="100000">
                      <a:srgbClr val="034373"/>
                    </a:gs>
                  </a:gsLst>
                  <a:lin scaled="0"/>
                </a:gradFill>
                <a:latin typeface="黑体" panose="02010609060101010101" charset="-122"/>
                <a:ea typeface="黑体" panose="02010609060101010101" charset="-122"/>
                <a:cs typeface="黑体" panose="02010609060101010101" charset="-122"/>
                <a:sym typeface="+mn-ea"/>
              </a:rPr>
              <a:t>4.</a:t>
            </a:r>
            <a:r>
              <a:rPr sz="8000">
                <a:gradFill>
                  <a:gsLst>
                    <a:gs pos="0">
                      <a:srgbClr val="007BD3"/>
                    </a:gs>
                    <a:gs pos="100000">
                      <a:srgbClr val="034373"/>
                    </a:gs>
                  </a:gsLst>
                  <a:lin scaled="0"/>
                </a:gradFill>
                <a:latin typeface="黑体" panose="02010609060101010101" charset="-122"/>
                <a:ea typeface="黑体" panose="02010609060101010101" charset="-122"/>
                <a:cs typeface="黑体" panose="02010609060101010101" charset="-122"/>
                <a:sym typeface="+mn-ea"/>
              </a:rPr>
              <a:t>注意结合现实，就某问题加以探究（意义，价值，方法，措施，远景</a:t>
            </a:r>
            <a:endParaRPr lang="zh-CN" altLang="en-US" sz="8000">
              <a:gradFill>
                <a:gsLst>
                  <a:gs pos="0">
                    <a:srgbClr val="007BD3"/>
                  </a:gs>
                  <a:gs pos="100000">
                    <a:srgbClr val="034373"/>
                  </a:gs>
                </a:gsLst>
                <a:lin scaled="0"/>
              </a:gradFill>
              <a:latin typeface="黑体" panose="02010609060101010101" charset="-122"/>
              <a:ea typeface="黑体" panose="02010609060101010101" charset="-122"/>
              <a:cs typeface="黑体" panose="02010609060101010101" charset="-122"/>
            </a:endParaRPr>
          </a:p>
          <a:p>
            <a:pPr algn="l"/>
            <a:endParaRPr lang="zh-CN" altLang="en-US" sz="8000">
              <a:gradFill>
                <a:gsLst>
                  <a:gs pos="0">
                    <a:srgbClr val="007BD3"/>
                  </a:gs>
                  <a:gs pos="100000">
                    <a:srgbClr val="034373"/>
                  </a:gs>
                </a:gsLst>
                <a:lin scaled="0"/>
              </a:gradFill>
              <a:latin typeface="黑体" panose="02010609060101010101" charset="-122"/>
              <a:ea typeface="黑体" panose="02010609060101010101" charset="-122"/>
              <a:cs typeface="黑体" panose="02010609060101010101" charset="-122"/>
            </a:endParaRPr>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a:xfrm>
            <a:off x="500380" y="318135"/>
            <a:ext cx="11021695" cy="6022975"/>
          </a:xfrm>
        </p:spPr>
        <p:txBody>
          <a:bodyPr>
            <a:normAutofit fontScale="90000"/>
          </a:bodyPr>
          <a:lstStyle/>
          <a:p>
            <a:r>
              <a:rPr lang="en-US" altLang="zh-CN" sz="3000" b="1">
                <a:solidFill>
                  <a:srgbClr val="FF0000"/>
                </a:solidFill>
                <a:sym typeface="+mn-ea"/>
              </a:rPr>
              <a:t>2.</a:t>
            </a:r>
            <a:r>
              <a:rPr sz="3000" b="1">
                <a:solidFill>
                  <a:srgbClr val="FF0000"/>
                </a:solidFill>
                <a:sym typeface="+mn-ea"/>
              </a:rPr>
              <a:t>文学类阅读</a:t>
            </a:r>
          </a:p>
          <a:p>
            <a:r>
              <a:rPr sz="2400">
                <a:gradFill>
                  <a:gsLst>
                    <a:gs pos="0">
                      <a:srgbClr val="007BD3"/>
                    </a:gs>
                    <a:gs pos="100000">
                      <a:srgbClr val="034373"/>
                    </a:gs>
                  </a:gsLst>
                  <a:lin scaled="0"/>
                </a:gradFill>
                <a:sym typeface="+mn-ea"/>
              </a:rPr>
              <a:t>主观题呈现综合性和灵活度,立足于对小说或散文基本要素的考查,如对人物、结构、主题等的理解,对作品的主题及意蕴、作品的艺术魅力和审美取向等的鉴赏。</a:t>
            </a:r>
          </a:p>
          <a:p>
            <a:r>
              <a:rPr sz="2400">
                <a:solidFill>
                  <a:srgbClr val="FF0000"/>
                </a:solidFill>
                <a:sym typeface="+mn-ea"/>
              </a:rPr>
              <a:t>注重探究能力</a:t>
            </a:r>
            <a:r>
              <a:rPr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a:t>
            </a:r>
            <a:r>
              <a:rPr sz="2400">
                <a:solidFill>
                  <a:srgbClr val="FF0000"/>
                </a:solidFill>
                <a:sym typeface="+mn-ea"/>
              </a:rPr>
              <a:t>推断能力，关注常规题型陌生化的表述方式。</a:t>
            </a:r>
            <a:endParaRPr sz="2400">
              <a:solidFill>
                <a:srgbClr val="FF0000"/>
              </a:solidFill>
            </a:endParaRPr>
          </a:p>
          <a:p>
            <a:pPr marL="0" indent="0">
              <a:lnSpc>
                <a:spcPct val="150000"/>
              </a:lnSpc>
              <a:buNone/>
            </a:pPr>
            <a:r>
              <a:rPr lang="en-US" altLang="zh-CN" sz="2400" b="1">
                <a:latin typeface="黑体" panose="02010609060101010101" charset="-122"/>
                <a:ea typeface="黑体" panose="02010609060101010101" charset="-122"/>
                <a:cs typeface="黑体" panose="02010609060101010101" charset="-122"/>
                <a:sym typeface="+mn-ea"/>
              </a:rPr>
              <a:t>2020</a:t>
            </a:r>
            <a:r>
              <a:rPr sz="2400" b="1">
                <a:latin typeface="黑体" panose="02010609060101010101" charset="-122"/>
                <a:ea typeface="黑体" panose="02010609060101010101" charset="-122"/>
                <a:cs typeface="黑体" panose="02010609060101010101" charset="-122"/>
                <a:sym typeface="+mn-ea"/>
              </a:rPr>
              <a:t>年高考全国卷</a:t>
            </a:r>
            <a:r>
              <a:rPr lang="en-US" altLang="zh-CN" sz="2400" b="1">
                <a:latin typeface="黑体" panose="02010609060101010101" charset="-122"/>
                <a:ea typeface="黑体" panose="02010609060101010101" charset="-122"/>
                <a:cs typeface="黑体" panose="02010609060101010101" charset="-122"/>
                <a:sym typeface="+mn-ea"/>
              </a:rPr>
              <a:t>1 </a:t>
            </a:r>
            <a:r>
              <a:rPr sz="2400" b="1">
                <a:latin typeface="黑体" panose="02010609060101010101" charset="-122"/>
                <a:ea typeface="黑体" panose="02010609060101010101" charset="-122"/>
                <a:cs typeface="黑体" panose="02010609060101010101" charset="-122"/>
                <a:sym typeface="+mn-ea"/>
              </a:rPr>
              <a:t>小说：</a:t>
            </a:r>
            <a:r>
              <a:rPr lang="en-US" altLang="zh-CN" sz="2400" b="1">
                <a:latin typeface="黑体" panose="02010609060101010101" charset="-122"/>
                <a:ea typeface="黑体" panose="02010609060101010101" charset="-122"/>
                <a:cs typeface="黑体" panose="02010609060101010101" charset="-122"/>
                <a:sym typeface="+mn-ea"/>
              </a:rPr>
              <a:t>《</a:t>
            </a:r>
            <a:r>
              <a:rPr sz="2400" b="1">
                <a:latin typeface="黑体" panose="02010609060101010101" charset="-122"/>
                <a:ea typeface="黑体" panose="02010609060101010101" charset="-122"/>
                <a:cs typeface="黑体" panose="02010609060101010101" charset="-122"/>
                <a:sym typeface="+mn-ea"/>
              </a:rPr>
              <a:t>越野滑雪</a:t>
            </a:r>
            <a:r>
              <a:rPr lang="en-US" altLang="zh-CN" sz="2400" b="1">
                <a:latin typeface="黑体" panose="02010609060101010101" charset="-122"/>
                <a:ea typeface="黑体" panose="02010609060101010101" charset="-122"/>
                <a:cs typeface="黑体" panose="02010609060101010101" charset="-122"/>
                <a:sym typeface="+mn-ea"/>
              </a:rPr>
              <a:t>》9.</a:t>
            </a:r>
            <a:r>
              <a:rPr sz="2400" b="1">
                <a:latin typeface="黑体" panose="02010609060101010101" charset="-122"/>
                <a:ea typeface="黑体" panose="02010609060101010101" charset="-122"/>
                <a:cs typeface="黑体" panose="02010609060101010101" charset="-122"/>
                <a:sym typeface="+mn-ea"/>
              </a:rPr>
              <a:t>海明威的</a:t>
            </a:r>
            <a:r>
              <a:rPr sz="2400" b="1">
                <a:solidFill>
                  <a:srgbClr val="FF0000"/>
                </a:solidFill>
                <a:latin typeface="黑体" panose="02010609060101010101" charset="-122"/>
                <a:ea typeface="黑体" panose="02010609060101010101" charset="-122"/>
                <a:cs typeface="黑体" panose="02010609060101010101" charset="-122"/>
                <a:sym typeface="+mn-ea"/>
              </a:rPr>
              <a:t>“冰山”理</a:t>
            </a:r>
            <a:r>
              <a:rPr sz="2400" b="1">
                <a:latin typeface="黑体" panose="02010609060101010101" charset="-122"/>
                <a:ea typeface="黑体" panose="02010609060101010101" charset="-122"/>
                <a:cs typeface="黑体" panose="02010609060101010101" charset="-122"/>
                <a:sym typeface="+mn-ea"/>
              </a:rPr>
              <a:t>论将文学作品同冰山类比，他说：“冰山在海面移动很庄严宏伟，这是因为它只有八分之一露在水面上。”本小说正是只描写了这露出水面的八分之一。请据此简要说明</a:t>
            </a:r>
            <a:r>
              <a:rPr sz="2400" b="1">
                <a:solidFill>
                  <a:srgbClr val="FF0000"/>
                </a:solidFill>
                <a:latin typeface="黑体" panose="02010609060101010101" charset="-122"/>
                <a:ea typeface="黑体" panose="02010609060101010101" charset="-122"/>
                <a:cs typeface="黑体" panose="02010609060101010101" charset="-122"/>
                <a:sym typeface="+mn-ea"/>
              </a:rPr>
              <a:t>本小说的情节安排及其效果</a:t>
            </a:r>
            <a:r>
              <a:rPr sz="2400" b="1">
                <a:latin typeface="黑体" panose="02010609060101010101" charset="-122"/>
                <a:ea typeface="黑体" panose="02010609060101010101" charset="-122"/>
                <a:cs typeface="黑体" panose="02010609060101010101" charset="-122"/>
                <a:sym typeface="+mn-ea"/>
              </a:rPr>
              <a:t>。</a:t>
            </a:r>
            <a:endParaRPr lang="zh-CN" altLang="en-US" sz="2400" b="1">
              <a:latin typeface="黑体" panose="02010609060101010101" charset="-122"/>
              <a:ea typeface="黑体" panose="02010609060101010101" charset="-122"/>
              <a:cs typeface="黑体" panose="02010609060101010101" charset="-122"/>
            </a:endParaRPr>
          </a:p>
          <a:p>
            <a:pPr marL="0" indent="0">
              <a:lnSpc>
                <a:spcPct val="150000"/>
              </a:lnSpc>
              <a:buNone/>
            </a:pPr>
            <a:r>
              <a:rPr lang="en-US" altLang="zh-CN" sz="2400" b="1">
                <a:latin typeface="黑体" panose="02010609060101010101" charset="-122"/>
                <a:ea typeface="黑体" panose="02010609060101010101" charset="-122"/>
                <a:cs typeface="黑体" panose="02010609060101010101" charset="-122"/>
                <a:sym typeface="+mn-ea"/>
              </a:rPr>
              <a:t>2019</a:t>
            </a:r>
            <a:r>
              <a:rPr sz="2400" b="1">
                <a:latin typeface="黑体" panose="02010609060101010101" charset="-122"/>
                <a:ea typeface="黑体" panose="02010609060101010101" charset="-122"/>
                <a:cs typeface="黑体" panose="02010609060101010101" charset="-122"/>
                <a:sym typeface="+mn-ea"/>
              </a:rPr>
              <a:t>年高考全国卷</a:t>
            </a:r>
            <a:r>
              <a:rPr lang="en-US" altLang="zh-CN" sz="2400" b="1">
                <a:latin typeface="黑体" panose="02010609060101010101" charset="-122"/>
                <a:ea typeface="黑体" panose="02010609060101010101" charset="-122"/>
                <a:cs typeface="黑体" panose="02010609060101010101" charset="-122"/>
                <a:sym typeface="+mn-ea"/>
              </a:rPr>
              <a:t>1</a:t>
            </a:r>
            <a:r>
              <a:rPr sz="2400" b="1">
                <a:latin typeface="黑体" panose="02010609060101010101" charset="-122"/>
                <a:ea typeface="黑体" panose="02010609060101010101" charset="-122"/>
                <a:cs typeface="黑体" panose="02010609060101010101" charset="-122"/>
                <a:sym typeface="+mn-ea"/>
              </a:rPr>
              <a:t>《理水》鲁迅说：“我们从古以来，就有埋头苦干的人，有拼命硬干的人，有为民请命的人，有舍身求法的人，……这就是中国的脊梁。”请谈谈本文是</a:t>
            </a:r>
            <a:r>
              <a:rPr sz="2400" b="1">
                <a:solidFill>
                  <a:srgbClr val="FF0000"/>
                </a:solidFill>
                <a:latin typeface="黑体" panose="02010609060101010101" charset="-122"/>
                <a:ea typeface="黑体" panose="02010609060101010101" charset="-122"/>
                <a:cs typeface="黑体" panose="02010609060101010101" charset="-122"/>
                <a:sym typeface="+mn-ea"/>
              </a:rPr>
              <a:t>如何具体塑造这样的</a:t>
            </a:r>
            <a:r>
              <a:rPr sz="2400" b="1">
                <a:latin typeface="黑体" panose="02010609060101010101" charset="-122"/>
                <a:ea typeface="黑体" panose="02010609060101010101" charset="-122"/>
                <a:cs typeface="黑体" panose="02010609060101010101" charset="-122"/>
                <a:sym typeface="+mn-ea"/>
              </a:rPr>
              <a:t>“</a:t>
            </a:r>
            <a:r>
              <a:rPr sz="2400" b="1">
                <a:solidFill>
                  <a:srgbClr val="FF0000"/>
                </a:solidFill>
                <a:latin typeface="黑体" panose="02010609060101010101" charset="-122"/>
                <a:ea typeface="黑体" panose="02010609060101010101" charset="-122"/>
                <a:cs typeface="黑体" panose="02010609060101010101" charset="-122"/>
                <a:sym typeface="+mn-ea"/>
              </a:rPr>
              <a:t>中国的脊梁</a:t>
            </a:r>
            <a:r>
              <a:rPr sz="2400" b="1">
                <a:latin typeface="黑体" panose="02010609060101010101" charset="-122"/>
                <a:ea typeface="黑体" panose="02010609060101010101" charset="-122"/>
                <a:cs typeface="黑体" panose="02010609060101010101" charset="-122"/>
                <a:sym typeface="+mn-ea"/>
              </a:rPr>
              <a:t>”的。</a:t>
            </a:r>
            <a:endParaRPr lang="zh-CN" altLang="en-US" sz="2400" b="1">
              <a:latin typeface="黑体" panose="02010609060101010101" charset="-122"/>
              <a:ea typeface="黑体" panose="02010609060101010101" charset="-122"/>
              <a:cs typeface="黑体" panose="02010609060101010101" charset="-122"/>
            </a:endParaRPr>
          </a:p>
          <a:p>
            <a:endParaRPr lang="zh-CN" altLang="en-US" sz="2400"/>
          </a:p>
        </p:txBody>
      </p:sp>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06" name="标题 1"/>
          <p:cNvSpPr>
            <a:spLocks noGrp="1"/>
          </p:cNvSpPr>
          <p:nvPr>
            <p:ph type="title"/>
          </p:nvPr>
        </p:nvSpPr>
        <p:spPr/>
        <p:txBody>
          <a:bodyPr>
            <a:normAutofit fontScale="90000"/>
          </a:bodyPr>
          <a:lstStyle/>
          <a:p>
            <a:pPr algn="l"/>
            <a:r>
              <a:rPr lang="zh-CN" altLang="en-US" sz="3600">
                <a:latin typeface="黑体" panose="02010609060101010101" charset="-122"/>
                <a:ea typeface="黑体" panose="02010609060101010101" charset="-122"/>
              </a:rPr>
              <a:t>    </a:t>
            </a:r>
            <a:endParaRPr lang="zh-CN" altLang="en-US" sz="3555">
              <a:solidFill>
                <a:srgbClr val="FF0000"/>
              </a:solidFill>
              <a:latin typeface="黑体" panose="02010609060101010101" charset="-122"/>
              <a:ea typeface="黑体" panose="02010609060101010101" charset="-122"/>
            </a:endParaRPr>
          </a:p>
        </p:txBody>
      </p:sp>
      <p:sp>
        <p:nvSpPr>
          <p:cNvPr id="1048607" name="内容占位符 2"/>
          <p:cNvSpPr>
            <a:spLocks noGrp="1"/>
          </p:cNvSpPr>
          <p:nvPr>
            <p:ph idx="1"/>
          </p:nvPr>
        </p:nvSpPr>
        <p:spPr>
          <a:xfrm>
            <a:off x="515620" y="534670"/>
            <a:ext cx="11006455" cy="5908675"/>
          </a:xfrm>
        </p:spPr>
        <p:txBody>
          <a:bodyPr>
            <a:normAutofit fontScale="40000"/>
          </a:bodyPr>
          <a:lstStyle/>
          <a:p>
            <a:pPr marL="0" indent="0">
              <a:lnSpc>
                <a:spcPct val="150000"/>
              </a:lnSpc>
              <a:buNone/>
            </a:pPr>
            <a:r>
              <a:rPr lang="en-US" altLang="zh-CN" sz="2100" b="1">
                <a:solidFill>
                  <a:srgbClr val="FF0000"/>
                </a:solidFill>
                <a:latin typeface="+mn-ea"/>
              </a:rPr>
              <a:t> </a:t>
            </a:r>
            <a:r>
              <a:rPr lang="en-US" altLang="zh-CN" sz="4665" b="1">
                <a:solidFill>
                  <a:srgbClr val="FF0000"/>
                </a:solidFill>
                <a:latin typeface="黑体" panose="02010609060101010101" charset="-122"/>
                <a:ea typeface="黑体" panose="02010609060101010101" charset="-122"/>
                <a:cs typeface="黑体" panose="02010609060101010101" charset="-122"/>
              </a:rPr>
              <a:t>在更广阔的视野中探究问题，在更开放的情境中解决问题，为考查和提升考生的语文学科素养拓展了更大的空间。</a:t>
            </a:r>
          </a:p>
          <a:p>
            <a:pPr marL="0" indent="0">
              <a:lnSpc>
                <a:spcPct val="150000"/>
              </a:lnSpc>
              <a:buNone/>
            </a:pPr>
            <a:r>
              <a:rPr sz="4665" b="1">
                <a:solidFill>
                  <a:srgbClr val="FF0000"/>
                </a:solidFill>
                <a:latin typeface="黑体" panose="02010609060101010101" charset="-122"/>
                <a:ea typeface="黑体" panose="02010609060101010101" charset="-122"/>
                <a:cs typeface="黑体" panose="02010609060101010101" charset="-122"/>
              </a:rPr>
              <a:t> </a:t>
            </a:r>
            <a:r>
              <a:rPr sz="4665" b="1">
                <a:solidFill>
                  <a:schemeClr val="tx1"/>
                </a:solidFill>
                <a:latin typeface="黑体" panose="02010609060101010101" charset="-122"/>
                <a:ea typeface="黑体" panose="02010609060101010101" charset="-122"/>
                <a:cs typeface="黑体" panose="02010609060101010101" charset="-122"/>
              </a:rPr>
              <a:t>7.下列</a:t>
            </a:r>
            <a:r>
              <a:rPr sz="4665" b="1">
                <a:solidFill>
                  <a:srgbClr val="FF0000"/>
                </a:solidFill>
                <a:latin typeface="黑体" panose="02010609060101010101" charset="-122"/>
                <a:ea typeface="黑体" panose="02010609060101010101" charset="-122"/>
                <a:cs typeface="黑体" panose="02010609060101010101" charset="-122"/>
              </a:rPr>
              <a:t>与文本有关的说法</a:t>
            </a:r>
            <a:r>
              <a:rPr sz="4665" b="1">
                <a:solidFill>
                  <a:schemeClr val="tx1"/>
                </a:solidFill>
                <a:latin typeface="黑体" panose="02010609060101010101" charset="-122"/>
                <a:ea typeface="黑体" panose="02010609060101010101" charset="-122"/>
                <a:cs typeface="黑体" panose="02010609060101010101" charset="-122"/>
              </a:rPr>
              <a:t>，正确的一项是（3分）</a:t>
            </a:r>
            <a:r>
              <a:rPr sz="4665" b="1">
                <a:solidFill>
                  <a:srgbClr val="FF0000"/>
                </a:solidFill>
                <a:latin typeface="黑体" panose="02010609060101010101" charset="-122"/>
                <a:ea typeface="黑体" panose="02010609060101010101" charset="-122"/>
                <a:cs typeface="黑体" panose="02010609060101010101" charset="-122"/>
              </a:rPr>
              <a:t>（八省联考）</a:t>
            </a:r>
          </a:p>
          <a:p>
            <a:pPr marL="0" indent="0">
              <a:lnSpc>
                <a:spcPct val="150000"/>
              </a:lnSpc>
              <a:buNone/>
            </a:pPr>
            <a:r>
              <a:rPr sz="4665" b="1">
                <a:solidFill>
                  <a:schemeClr val="tx1"/>
                </a:solidFill>
                <a:latin typeface="黑体" panose="02010609060101010101" charset="-122"/>
                <a:ea typeface="黑体" panose="02010609060101010101" charset="-122"/>
                <a:cs typeface="黑体" panose="02010609060101010101" charset="-122"/>
              </a:rPr>
              <a:t>A.蔡元培《洪水与猛兽》一文称孟子为“孟轲”，既表达了“五四”时期鲜明的反封建精神，更符合白话文的文体需要。</a:t>
            </a:r>
          </a:p>
          <a:p>
            <a:pPr marL="0" indent="0">
              <a:lnSpc>
                <a:spcPct val="150000"/>
              </a:lnSpc>
              <a:buNone/>
            </a:pPr>
            <a:r>
              <a:rPr sz="4665" b="1">
                <a:solidFill>
                  <a:schemeClr val="tx1"/>
                </a:solidFill>
                <a:latin typeface="黑体" panose="02010609060101010101" charset="-122"/>
                <a:ea typeface="黑体" panose="02010609060101010101" charset="-122"/>
                <a:cs typeface="黑体" panose="02010609060101010101" charset="-122"/>
              </a:rPr>
              <a:t>B.《老残游记》中大明湖听说书一段，是精彩的白话小说片段，运用了多种修辞手段来渲染王小玉说书时激烈紧张的气氛。</a:t>
            </a:r>
          </a:p>
          <a:p>
            <a:pPr marL="0" indent="0">
              <a:lnSpc>
                <a:spcPct val="150000"/>
              </a:lnSpc>
              <a:buNone/>
            </a:pPr>
            <a:r>
              <a:rPr sz="4665" b="1">
                <a:solidFill>
                  <a:schemeClr val="tx1"/>
                </a:solidFill>
                <a:latin typeface="黑体" panose="02010609060101010101" charset="-122"/>
                <a:ea typeface="黑体" panose="02010609060101010101" charset="-122"/>
                <a:cs typeface="黑体" panose="02010609060101010101" charset="-122"/>
              </a:rPr>
              <a:t>C.司马迁的《鸿门宴》写出了刘邦的决断与项羽的糊涂，直接影响到后世李清照写“生当作人杰”一诗时贬项扬刘的态度。</a:t>
            </a:r>
          </a:p>
          <a:p>
            <a:pPr marL="0" indent="0">
              <a:lnSpc>
                <a:spcPct val="150000"/>
              </a:lnSpc>
              <a:buNone/>
            </a:pPr>
            <a:r>
              <a:rPr sz="4665" b="1">
                <a:solidFill>
                  <a:schemeClr val="tx1"/>
                </a:solidFill>
                <a:latin typeface="黑体" panose="02010609060101010101" charset="-122"/>
                <a:ea typeface="黑体" panose="02010609060101010101" charset="-122"/>
                <a:cs typeface="黑体" panose="02010609060101010101" charset="-122"/>
              </a:rPr>
              <a:t>D.金克木的“化尘残影”，在命名上同鲁迅的“朝花夕拾”有异曲同工之处，两者都隐含了追溯往事的独特意味。</a:t>
            </a:r>
          </a:p>
          <a:p>
            <a:pPr>
              <a:lnSpc>
                <a:spcPct val="150000"/>
              </a:lnSpc>
            </a:pPr>
            <a:endParaRPr lang="en-US" altLang="zh-CN" sz="2100" b="1">
              <a:latin typeface="+mn-ea"/>
            </a:endParaRPr>
          </a:p>
          <a:p>
            <a:pPr>
              <a:lnSpc>
                <a:spcPct val="150000"/>
              </a:lnSpc>
            </a:pPr>
            <a:endParaRPr lang="en-US" altLang="zh-CN" sz="2100" b="1">
              <a:latin typeface="+mn-ea"/>
            </a:endParaRPr>
          </a:p>
          <a:p>
            <a:pPr>
              <a:lnSpc>
                <a:spcPct val="150000"/>
              </a:lnSpc>
            </a:pPr>
            <a:endParaRPr lang="zh-CN" altLang="en-US" sz="2100" b="1">
              <a:latin typeface="+mn-ea"/>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p159="http://schemas.microsoft.com/office/powerpoint/2015/09/main" xmlns:p15="http://schemas.microsoft.com/office/powerpoint/2012/main" xmlns:a14="http://schemas.microsoft.com/office/drawing/2010/main" xmlns:wp="http://schemas.openxmlformats.org/drawingml/2006/wordprocessingDrawing" xmlns:w="http://schemas.openxmlformats.org/wordprocessingml/2006/main" xmlns:m="http://schemas.openxmlformats.org/officeDocument/2006/math" xmln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a:xfrm>
            <a:off x="571500" y="275590"/>
            <a:ext cx="10950575" cy="6065520"/>
          </a:xfrm>
        </p:spPr>
        <p:txBody>
          <a:bodyPr>
            <a:normAutofit fontScale="90000" lnSpcReduction="10000"/>
          </a:bodyPr>
          <a:lstStyle/>
          <a:p>
            <a:r>
              <a:rPr lang="en-US" altLang="zh-CN" sz="2400" b="1">
                <a:solidFill>
                  <a:srgbClr val="FF0000"/>
                </a:solidFill>
              </a:rPr>
              <a:t>3.</a:t>
            </a:r>
            <a:r>
              <a:rPr sz="2400" b="1">
                <a:solidFill>
                  <a:srgbClr val="FF0000"/>
                </a:solidFill>
              </a:rPr>
              <a:t>古诗文阅读</a:t>
            </a:r>
          </a:p>
          <a:p>
            <a:r>
              <a:rPr sz="2000" b="1">
                <a:solidFill>
                  <a:srgbClr val="FF0000"/>
                </a:solidFill>
              </a:rPr>
              <a:t> 文言文：</a:t>
            </a:r>
            <a:r>
              <a:rPr sz="2000" b="1">
                <a:solidFill>
                  <a:schemeClr val="tx1"/>
                </a:solidFill>
              </a:rPr>
              <a:t>选文沿袭传统，以人物传记为主，</a:t>
            </a:r>
            <a:r>
              <a:rPr lang="en-US" altLang="zh-CN" sz="2000" b="1">
                <a:solidFill>
                  <a:schemeClr val="tx1"/>
                </a:solidFill>
              </a:rPr>
              <a:t>“</a:t>
            </a:r>
            <a:r>
              <a:rPr sz="2000" b="1">
                <a:solidFill>
                  <a:schemeClr val="tx1"/>
                </a:solidFill>
              </a:rPr>
              <a:t>二十四史</a:t>
            </a:r>
            <a:r>
              <a:rPr lang="en-US" altLang="zh-CN" sz="2000" b="1">
                <a:solidFill>
                  <a:schemeClr val="tx1"/>
                </a:solidFill>
              </a:rPr>
              <a:t>”</a:t>
            </a:r>
            <a:r>
              <a:rPr sz="2000" b="1">
                <a:solidFill>
                  <a:schemeClr val="tx1"/>
                </a:solidFill>
              </a:rPr>
              <a:t>。题型</a:t>
            </a:r>
            <a:r>
              <a:rPr lang="en-US" altLang="zh-CN" sz="2000" b="1">
                <a:solidFill>
                  <a:schemeClr val="tx1"/>
                </a:solidFill>
              </a:rPr>
              <a:t>——</a:t>
            </a:r>
            <a:r>
              <a:rPr sz="2000" b="1">
                <a:solidFill>
                  <a:schemeClr val="tx1"/>
                </a:solidFill>
              </a:rPr>
              <a:t>断句</a:t>
            </a:r>
            <a:r>
              <a:rPr lang="en-US" altLang="zh-CN" sz="2000" b="1">
                <a:solidFill>
                  <a:schemeClr val="tx1"/>
                </a:solidFill>
              </a:rPr>
              <a:t>/</a:t>
            </a:r>
            <a:r>
              <a:rPr sz="2000" b="1">
                <a:solidFill>
                  <a:schemeClr val="tx1"/>
                </a:solidFill>
              </a:rPr>
              <a:t>文化常识</a:t>
            </a:r>
            <a:r>
              <a:rPr lang="en-US" altLang="zh-CN" sz="2000" b="1">
                <a:solidFill>
                  <a:schemeClr val="tx1"/>
                </a:solidFill>
              </a:rPr>
              <a:t>/</a:t>
            </a:r>
            <a:r>
              <a:rPr sz="2000" b="1">
                <a:solidFill>
                  <a:schemeClr val="tx1"/>
                </a:solidFill>
              </a:rPr>
              <a:t>概括分析</a:t>
            </a:r>
            <a:r>
              <a:rPr lang="en-US" altLang="zh-CN" sz="2000" b="1">
                <a:solidFill>
                  <a:schemeClr val="tx1"/>
                </a:solidFill>
              </a:rPr>
              <a:t>/</a:t>
            </a:r>
            <a:r>
              <a:rPr sz="2000" b="1">
                <a:solidFill>
                  <a:schemeClr val="tx1"/>
                </a:solidFill>
              </a:rPr>
              <a:t>翻译句子，常规题型会保留，</a:t>
            </a:r>
            <a:r>
              <a:rPr sz="2000" b="1">
                <a:solidFill>
                  <a:srgbClr val="FF0000"/>
                </a:solidFill>
              </a:rPr>
              <a:t>注意简答题（对文中内容和人物行为的分析理解），准确筛选信息并进行概括，避免摘抄原文或者机械翻译</a:t>
            </a:r>
            <a:r>
              <a:rPr sz="2000" b="1">
                <a:solidFill>
                  <a:schemeClr val="tx1"/>
                </a:solidFill>
              </a:rPr>
              <a:t>。</a:t>
            </a:r>
          </a:p>
          <a:p>
            <a:r>
              <a:rPr sz="2000" b="1">
                <a:solidFill>
                  <a:srgbClr val="0070C0"/>
                </a:solidFill>
                <a:latin typeface="宋体" panose="02010600030101010101" pitchFamily="2" charset="-122"/>
                <a:ea typeface="宋体" panose="02010600030101010101" pitchFamily="2" charset="-122"/>
                <a:cs typeface="宋体" panose="02010600030101010101" pitchFamily="2" charset="-122"/>
                <a:sym typeface="+mn-ea"/>
              </a:rPr>
              <a:t>文</a:t>
            </a:r>
            <a:r>
              <a:rPr sz="2000" b="1">
                <a:solidFill>
                  <a:schemeClr val="tx1"/>
                </a:solidFill>
              </a:rPr>
              <a:t> </a:t>
            </a:r>
            <a:r>
              <a:rPr sz="2000" b="1">
                <a:solidFill>
                  <a:srgbClr val="0070C0"/>
                </a:solidFill>
                <a:latin typeface="宋体" panose="02010600030101010101" pitchFamily="2" charset="-122"/>
                <a:ea typeface="宋体" panose="02010600030101010101" pitchFamily="2" charset="-122"/>
                <a:cs typeface="宋体" panose="02010600030101010101" pitchFamily="2" charset="-122"/>
                <a:sym typeface="+mn-ea"/>
              </a:rPr>
              <a:t>言文阅读考查不再局限于对文言文断句、文化常识以及浅层次的文意把握，还考查考生对文章内容的分析，这就需要考生</a:t>
            </a:r>
            <a:r>
              <a:rPr sz="2000"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对文本理解更准确和深入，能够对人物和事件作出判断。</a:t>
            </a:r>
          </a:p>
          <a:p>
            <a:r>
              <a:rPr sz="2000" b="1">
                <a:solidFill>
                  <a:schemeClr val="tx1"/>
                </a:solidFill>
              </a:rPr>
              <a:t> 【关注】</a:t>
            </a:r>
            <a:r>
              <a:rPr lang="en-US" altLang="zh-CN" sz="2000" b="1">
                <a:solidFill>
                  <a:schemeClr val="tx1"/>
                </a:solidFill>
              </a:rPr>
              <a:t>1.</a:t>
            </a:r>
            <a:r>
              <a:rPr sz="2000" b="1">
                <a:solidFill>
                  <a:schemeClr val="tx1"/>
                </a:solidFill>
              </a:rPr>
              <a:t>选文有向非连续性文本靠近的趋势，人物传记</a:t>
            </a:r>
            <a:r>
              <a:rPr lang="en-US" altLang="zh-CN" sz="2000" b="1">
                <a:solidFill>
                  <a:schemeClr val="tx1"/>
                </a:solidFill>
              </a:rPr>
              <a:t>+</a:t>
            </a:r>
            <a:r>
              <a:rPr sz="2000" b="1">
                <a:solidFill>
                  <a:schemeClr val="tx1"/>
                </a:solidFill>
              </a:rPr>
              <a:t>议论分析，</a:t>
            </a:r>
          </a:p>
          <a:p>
            <a:r>
              <a:rPr sz="2000" b="1">
                <a:solidFill>
                  <a:schemeClr val="tx1"/>
                </a:solidFill>
              </a:rPr>
              <a:t>             借鉴北京卷文言文命题，难度可能加大。</a:t>
            </a:r>
          </a:p>
          <a:p>
            <a:pPr lvl="0" algn="l" fontAlgn="auto">
              <a:lnSpc>
                <a:spcPct val="150000"/>
              </a:lnSpc>
              <a:buClrTx/>
              <a:buSzTx/>
              <a:buFontTx/>
            </a:pPr>
            <a:r>
              <a:rPr sz="2000" b="1">
                <a:solidFill>
                  <a:schemeClr val="tx1"/>
                </a:solidFill>
              </a:rPr>
              <a:t>           </a:t>
            </a:r>
            <a:r>
              <a:rPr lang="en-US" altLang="zh-CN" sz="2000" b="1">
                <a:solidFill>
                  <a:schemeClr val="tx1"/>
                </a:solidFill>
              </a:rPr>
              <a:t>2.</a:t>
            </a:r>
            <a:r>
              <a:rPr sz="2000" b="1">
                <a:solidFill>
                  <a:schemeClr val="tx1"/>
                </a:solidFill>
                <a:latin typeface="黑体" panose="02010609060101010101" charset="-122"/>
                <a:ea typeface="黑体" panose="02010609060101010101" charset="-122"/>
                <a:sym typeface="+mn-ea"/>
              </a:rPr>
              <a:t>用现代观念审视古代作品和人物，注重挖掘古代作品的当代价值与意义。</a:t>
            </a:r>
          </a:p>
          <a:p>
            <a:pPr lvl="0" algn="l" fontAlgn="auto">
              <a:lnSpc>
                <a:spcPct val="150000"/>
              </a:lnSpc>
              <a:buClrTx/>
              <a:buSzTx/>
              <a:buFontTx/>
            </a:pPr>
            <a:r>
              <a:rPr sz="2000" b="1">
                <a:solidFill>
                  <a:schemeClr val="tx1"/>
                </a:solidFill>
                <a:latin typeface="黑体" panose="02010609060101010101" charset="-122"/>
                <a:ea typeface="黑体" panose="02010609060101010101" charset="-122"/>
                <a:sym typeface="+mn-ea"/>
              </a:rPr>
              <a:t>       </a:t>
            </a:r>
            <a:r>
              <a:rPr lang="en-US" altLang="zh-CN" sz="2000" b="1">
                <a:solidFill>
                  <a:schemeClr val="tx1"/>
                </a:solidFill>
                <a:latin typeface="黑体" panose="02010609060101010101" charset="-122"/>
                <a:ea typeface="黑体" panose="02010609060101010101" charset="-122"/>
                <a:sym typeface="+mn-ea"/>
              </a:rPr>
              <a:t>3.</a:t>
            </a:r>
            <a:r>
              <a:rPr sz="2000" b="1">
                <a:solidFill>
                  <a:schemeClr val="tx1"/>
                </a:solidFill>
                <a:latin typeface="黑体" panose="02010609060101010101" charset="-122"/>
                <a:ea typeface="黑体" panose="02010609060101010101" charset="-122"/>
                <a:sym typeface="+mn-ea"/>
              </a:rPr>
              <a:t>选文中的人物可能并不完美，如《汉书</a:t>
            </a:r>
            <a:r>
              <a:rPr lang="en-US" altLang="zh-CN" sz="2000" b="1">
                <a:solidFill>
                  <a:schemeClr val="tx1"/>
                </a:solidFill>
                <a:latin typeface="黑体" panose="02010609060101010101" charset="-122"/>
                <a:ea typeface="黑体" panose="02010609060101010101" charset="-122"/>
                <a:sym typeface="+mn-ea"/>
              </a:rPr>
              <a:t>.</a:t>
            </a:r>
            <a:r>
              <a:rPr sz="2000" b="1">
                <a:solidFill>
                  <a:schemeClr val="tx1"/>
                </a:solidFill>
                <a:latin typeface="黑体" panose="02010609060101010101" charset="-122"/>
                <a:ea typeface="黑体" panose="02010609060101010101" charset="-122"/>
                <a:sym typeface="+mn-ea"/>
              </a:rPr>
              <a:t>霍光传》</a:t>
            </a:r>
          </a:p>
          <a:p>
            <a:pPr lvl="0" algn="l">
              <a:buClrTx/>
              <a:buSzTx/>
              <a:buFontTx/>
            </a:pPr>
            <a:r>
              <a:rPr sz="2000"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严延年：光擅废立，亡人臣礼，不道。</a:t>
            </a:r>
          </a:p>
          <a:p>
            <a:pPr lvl="0" algn="l">
              <a:buClrTx/>
              <a:buSzTx/>
              <a:buFontTx/>
            </a:pPr>
            <a:r>
              <a:rPr sz="2000"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班固：霍光受襁褓之托，任汉室之寄，匡国家，安社稷，拥昭，立宣，虽周公、阿衡何以加此!然光不学亡术，暗于大理;阴妻邪谋，立女为后，湛溺盈溢之欲，以增颠覆之祸，死才三年，宗族诛夷，哀哉!</a:t>
            </a:r>
          </a:p>
        </p:txBody>
      </p:sp>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a:xfrm>
            <a:off x="196850" y="302260"/>
            <a:ext cx="11691620" cy="6038850"/>
          </a:xfrm>
        </p:spPr>
        <p:txBody>
          <a:bodyPr>
            <a:noAutofit/>
          </a:bodyPr>
          <a:lstStyle/>
          <a:p>
            <a:r>
              <a:rPr lang="zh-CN" altLang="en-US" sz="1400" b="1">
                <a:solidFill>
                  <a:srgbClr val="FF0000"/>
                </a:solidFill>
                <a:latin typeface="黑体" panose="02010609060101010101" charset="-122"/>
                <a:ea typeface="黑体" panose="02010609060101010101" charset="-122"/>
                <a:cs typeface="黑体" panose="02010609060101010101" charset="-122"/>
              </a:rPr>
              <a:t>（学科网</a:t>
            </a:r>
            <a:r>
              <a:rPr lang="en-US" altLang="zh-CN" sz="1400" b="1">
                <a:solidFill>
                  <a:srgbClr val="FF0000"/>
                </a:solidFill>
                <a:latin typeface="黑体" panose="02010609060101010101" charset="-122"/>
                <a:ea typeface="黑体" panose="02010609060101010101" charset="-122"/>
                <a:cs typeface="黑体" panose="02010609060101010101" charset="-122"/>
              </a:rPr>
              <a:t>2020</a:t>
            </a:r>
            <a:r>
              <a:rPr sz="1400" b="1">
                <a:solidFill>
                  <a:srgbClr val="FF0000"/>
                </a:solidFill>
                <a:latin typeface="黑体" panose="02010609060101010101" charset="-122"/>
                <a:ea typeface="黑体" panose="02010609060101010101" charset="-122"/>
                <a:cs typeface="黑体" panose="02010609060101010101" charset="-122"/>
              </a:rPr>
              <a:t>年</a:t>
            </a:r>
            <a:r>
              <a:rPr lang="en-US" altLang="zh-CN" sz="1400" b="1">
                <a:solidFill>
                  <a:srgbClr val="FF0000"/>
                </a:solidFill>
                <a:latin typeface="黑体" panose="02010609060101010101" charset="-122"/>
                <a:ea typeface="黑体" panose="02010609060101010101" charset="-122"/>
                <a:cs typeface="黑体" panose="02010609060101010101" charset="-122"/>
              </a:rPr>
              <a:t>11</a:t>
            </a:r>
            <a:r>
              <a:rPr sz="1400" b="1">
                <a:solidFill>
                  <a:srgbClr val="FF0000"/>
                </a:solidFill>
                <a:latin typeface="黑体" panose="02010609060101010101" charset="-122"/>
                <a:ea typeface="黑体" panose="02010609060101010101" charset="-122"/>
                <a:cs typeface="黑体" panose="02010609060101010101" charset="-122"/>
              </a:rPr>
              <a:t>月高三大联考）</a:t>
            </a:r>
            <a:r>
              <a:rPr lang="zh-CN" altLang="en-US" sz="1400">
                <a:latin typeface="黑体" panose="02010609060101010101" charset="-122"/>
                <a:ea typeface="黑体" panose="02010609060101010101" charset="-122"/>
                <a:cs typeface="黑体" panose="02010609060101010101" charset="-122"/>
              </a:rPr>
              <a:t>阅读下面的文言文，完成10~14题。</a:t>
            </a:r>
          </a:p>
          <a:p>
            <a:r>
              <a:rPr lang="zh-CN" altLang="en-US" sz="1400">
                <a:latin typeface="黑体" panose="02010609060101010101" charset="-122"/>
                <a:ea typeface="黑体" panose="02010609060101010101" charset="-122"/>
                <a:cs typeface="黑体" panose="02010609060101010101" charset="-122"/>
              </a:rPr>
              <a:t>贞观元年，封中书令房玄龄为邗国公，工部尚书杜如晦为蔡国公，吏部尚书长孙无忌为齐国公，并为第一等，食邑实封一千三百户。皇从父淮安王神通上言：“义旗初起，臣率兵先至，今房玄龄等刀笔之人，功居第一，臣窃不服。”太宗曰：“国家大事，惟赏与罚。若赏当其劳，无功者自退；罚当其罪，为恶者咸惧。则知赏罚不可轻行也。今计勋行赏，玄龄等有筹谋帷幄、画定社稷之功，所以汉之萧何，虽无汗马，指踪推毂，故得功居第一。叔父于国至亲，诚无爱惜，但以不可缘私滥与勋臣同赏矣！”初，高祖举宗正籍，第侄、再从、三从童孩已上封王者数十人。至是，太宗谓群臣曰：“自两汉已降，惟封子及兄弟，其疏远者，非有大功，如汉之贾、泽，并不得受封。若一切封王，多给力役，乃至劳苦万姓，以养己之亲属。”于是宗室先封郡王其间无功者，皆降为县公。</a:t>
            </a:r>
          </a:p>
          <a:p>
            <a:r>
              <a:rPr lang="zh-CN" altLang="en-US" sz="1400">
                <a:solidFill>
                  <a:srgbClr val="FF0000"/>
                </a:solidFill>
                <a:latin typeface="黑体" panose="02010609060101010101" charset="-122"/>
                <a:ea typeface="黑体" panose="02010609060101010101" charset="-122"/>
                <a:cs typeface="黑体" panose="02010609060101010101" charset="-122"/>
              </a:rPr>
              <a:t>   （节选自《贞观政要·论封建》）</a:t>
            </a:r>
          </a:p>
          <a:p>
            <a:r>
              <a:rPr lang="zh-CN" altLang="en-US" sz="1400">
                <a:latin typeface="黑体" panose="02010609060101010101" charset="-122"/>
                <a:ea typeface="黑体" panose="02010609060101010101" charset="-122"/>
                <a:cs typeface="黑体" panose="02010609060101010101" charset="-122"/>
              </a:rPr>
              <a:t>贞观八年，太宗谓侍臣曰：“上智之人，自无所染，但中智之人无恒，从教而变。况太子师保，古难其选。成王幼小，周、召为保傅，左右皆贤，日闻雅训，足以长仁益德，便为圣君。秦之胡亥，用赵高作傅，教以刑法，及其嗣位，诛功臣，杀宗族，酷暴不已，旋踵而亡。故人之善恶，诚由近习。朕今为太子、诸王精选师傅，令其式瞻礼度，有所裨益。公等可访正直忠信者，各三两人。”</a:t>
            </a:r>
          </a:p>
          <a:p>
            <a:r>
              <a:rPr lang="zh-CN" altLang="en-US" sz="1400">
                <a:latin typeface="黑体" panose="02010609060101010101" charset="-122"/>
                <a:ea typeface="黑体" panose="02010609060101010101" charset="-122"/>
                <a:cs typeface="黑体" panose="02010609060101010101" charset="-122"/>
              </a:rPr>
              <a:t>贞观十一年，以礼部尚书王珪兼为魏王师。太宗谓尚书左仆射房玄龄曰：“古来帝子，生于深宫，及其成人，无不骄逸，是以倾覆相踵，少能自济。我今严教子弟，欲皆得安全。王珪，我久驱使，甚知刚直，志存忠孝，选为子师。卿宜语泰，每对王珪，如见我面，宜加尊敬，不得懈怠。”</a:t>
            </a:r>
          </a:p>
          <a:p>
            <a:r>
              <a:rPr lang="zh-CN" altLang="en-US" sz="1400">
                <a:solidFill>
                  <a:srgbClr val="FF0000"/>
                </a:solidFill>
                <a:latin typeface="黑体" panose="02010609060101010101" charset="-122"/>
                <a:ea typeface="黑体" panose="02010609060101010101" charset="-122"/>
                <a:cs typeface="黑体" panose="02010609060101010101" charset="-122"/>
              </a:rPr>
              <a:t>（节选自《贞观政要·敬师傅》）</a:t>
            </a:r>
          </a:p>
          <a:p>
            <a:r>
              <a:rPr lang="zh-CN" altLang="en-US" sz="1400">
                <a:latin typeface="黑体" panose="02010609060101010101" charset="-122"/>
                <a:ea typeface="黑体" panose="02010609060101010101" charset="-122"/>
                <a:cs typeface="黑体" panose="02010609060101010101" charset="-122"/>
              </a:rPr>
              <a:t>贞观十一年，侍御史马周上疏曰：“理天下者以人为本，欲令百姓安乐，在刺史、县令。县令既众不可皆贤若每州得良刺史则合境苏息天下刺史悉称圣意则陛下可端拱岩廊之上百姓不虑不安 自古郡守、县令，皆妙选贤德，欲有迁擢为将相者，必抚试以临民，或以二千石入为丞相及司徒、太尉者。朝廷必不可独重内臣，外刺史、县令，遂轻其选。所以百姓未安，殆由于此。”</a:t>
            </a:r>
          </a:p>
          <a:p>
            <a:r>
              <a:rPr lang="zh-CN" altLang="en-US" sz="1400" b="1">
                <a:solidFill>
                  <a:srgbClr val="FF0000"/>
                </a:solidFill>
                <a:latin typeface="黑体" panose="02010609060101010101" charset="-122"/>
                <a:ea typeface="黑体" panose="02010609060101010101" charset="-122"/>
                <a:cs typeface="黑体" panose="02010609060101010101" charset="-122"/>
              </a:rPr>
              <a:t>（节选自《贞观政要·论择官》）</a:t>
            </a:r>
          </a:p>
        </p:txBody>
      </p:sp>
    </p:spTree>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a:xfrm>
            <a:off x="332740" y="189230"/>
            <a:ext cx="11859260" cy="6151880"/>
          </a:xfrm>
        </p:spPr>
        <p:txBody>
          <a:bodyPr>
            <a:normAutofit fontScale="70000"/>
          </a:bodyPr>
          <a:lstStyle/>
          <a:p>
            <a:r>
              <a:rPr lang="zh-CN" altLang="en-US" sz="2855" b="1">
                <a:solidFill>
                  <a:srgbClr val="FF0000"/>
                </a:solidFill>
              </a:rPr>
              <a:t>诗歌鉴赏</a:t>
            </a:r>
            <a:r>
              <a:rPr lang="zh-CN" altLang="en-US" sz="2855"/>
              <a:t> </a:t>
            </a:r>
          </a:p>
          <a:p>
            <a:r>
              <a:rPr lang="zh-CN" altLang="en-US" sz="2855"/>
              <a:t>唐宋诗词为主，客观题与简答题</a:t>
            </a:r>
            <a:r>
              <a:rPr sz="2855">
                <a:sym typeface="+mn-ea"/>
              </a:rPr>
              <a:t>，题型稳定，知识点覆盖全面。</a:t>
            </a:r>
            <a:endParaRPr lang="zh-CN" altLang="en-US" sz="2855"/>
          </a:p>
          <a:p>
            <a:r>
              <a:rPr lang="zh-CN" altLang="en-US" sz="2000"/>
              <a:t> </a:t>
            </a:r>
            <a:r>
              <a:rPr lang="zh-CN" altLang="en-US" sz="2285" b="1">
                <a:solidFill>
                  <a:srgbClr val="0070C0"/>
                </a:solidFill>
              </a:rPr>
              <a:t>  </a:t>
            </a:r>
            <a:r>
              <a:rPr lang="zh-CN" altLang="en-US" sz="2570" b="1">
                <a:solidFill>
                  <a:srgbClr val="FF0000"/>
                </a:solidFill>
              </a:rPr>
              <a:t>【关注】</a:t>
            </a:r>
            <a:r>
              <a:rPr lang="en-US" altLang="zh-CN" sz="2570" b="1">
                <a:solidFill>
                  <a:srgbClr val="FF0000"/>
                </a:solidFill>
              </a:rPr>
              <a:t>1</a:t>
            </a:r>
            <a:r>
              <a:rPr sz="2570" b="1">
                <a:solidFill>
                  <a:srgbClr val="FF0000"/>
                </a:solidFill>
              </a:rPr>
              <a:t>注意</a:t>
            </a:r>
            <a:r>
              <a:rPr lang="zh-CN" altLang="en-US" sz="2570" b="1">
                <a:solidFill>
                  <a:srgbClr val="FF0000"/>
                </a:solidFill>
              </a:rPr>
              <a:t>比较鉴赏（与课内诗词</a:t>
            </a:r>
            <a:r>
              <a:rPr sz="2570" b="1">
                <a:solidFill>
                  <a:srgbClr val="FF0000"/>
                </a:solidFill>
              </a:rPr>
              <a:t>比较，课外两首诗词比较）</a:t>
            </a:r>
          </a:p>
          <a:p>
            <a:r>
              <a:rPr sz="2570" b="1">
                <a:solidFill>
                  <a:srgbClr val="FF0000"/>
                </a:solidFill>
              </a:rPr>
              <a:t>                </a:t>
            </a:r>
            <a:r>
              <a:rPr lang="en-US" altLang="zh-CN" sz="2570" b="1">
                <a:solidFill>
                  <a:srgbClr val="FF0000"/>
                </a:solidFill>
              </a:rPr>
              <a:t>2.</a:t>
            </a:r>
            <a:r>
              <a:rPr sz="2570" b="1">
                <a:solidFill>
                  <a:srgbClr val="FF0000"/>
                </a:solidFill>
                <a:latin typeface="黑体" panose="02010609060101010101" charset="-122"/>
                <a:ea typeface="黑体" panose="02010609060101010101" charset="-122"/>
                <a:sym typeface="+mn-ea"/>
              </a:rPr>
              <a:t>选材陌生化，题目概括化，评价专业化</a:t>
            </a:r>
          </a:p>
          <a:p>
            <a:pPr marL="0" indent="0">
              <a:lnSpc>
                <a:spcPct val="150000"/>
              </a:lnSpc>
              <a:buNone/>
            </a:pPr>
            <a:r>
              <a:rPr lang="en-US" altLang="zh-CN" sz="2000" b="1">
                <a:latin typeface="+mn-ea"/>
                <a:sym typeface="+mn-ea"/>
              </a:rPr>
              <a:t>                  《</a:t>
            </a:r>
            <a:r>
              <a:rPr sz="2000" b="1">
                <a:latin typeface="+mn-ea"/>
                <a:sym typeface="+mn-ea"/>
              </a:rPr>
              <a:t>奉和袭美</a:t>
            </a:r>
            <a:r>
              <a:rPr sz="2000" b="1" baseline="30000">
                <a:latin typeface="+中文正文" charset="0"/>
                <a:sym typeface="+mn-ea"/>
              </a:rPr>
              <a:t>①</a:t>
            </a:r>
            <a:r>
              <a:rPr sz="2000" b="1">
                <a:latin typeface="+mn-ea"/>
                <a:sym typeface="+mn-ea"/>
              </a:rPr>
              <a:t>抱疾杜门见寄次韵</a:t>
            </a:r>
            <a:r>
              <a:rPr lang="en-US" altLang="zh-CN" sz="2000" b="1">
                <a:latin typeface="+mn-ea"/>
                <a:sym typeface="+mn-ea"/>
              </a:rPr>
              <a:t>》</a:t>
            </a:r>
            <a:endParaRPr lang="en-US" altLang="zh-CN" sz="2000" b="1">
              <a:latin typeface="+mn-ea"/>
            </a:endParaRPr>
          </a:p>
          <a:p>
            <a:pPr marL="0" indent="0">
              <a:lnSpc>
                <a:spcPct val="150000"/>
              </a:lnSpc>
              <a:buNone/>
            </a:pPr>
            <a:r>
              <a:rPr sz="2000" b="1">
                <a:latin typeface="+mn-ea"/>
                <a:sym typeface="+mn-ea"/>
              </a:rPr>
              <a:t>                                 陆龟蒙</a:t>
            </a:r>
            <a:endParaRPr lang="zh-CN" altLang="en-US" sz="2000" b="1">
              <a:latin typeface="+mn-ea"/>
            </a:endParaRPr>
          </a:p>
          <a:p>
            <a:pPr marL="0" indent="0">
              <a:lnSpc>
                <a:spcPct val="150000"/>
              </a:lnSpc>
              <a:buNone/>
            </a:pPr>
            <a:r>
              <a:rPr sz="2000" b="1">
                <a:latin typeface="+mn-ea"/>
                <a:sym typeface="+mn-ea"/>
              </a:rPr>
              <a:t>          </a:t>
            </a:r>
            <a:r>
              <a:rPr sz="2000" b="1">
                <a:latin typeface="楷体" panose="02010609060101010101" pitchFamily="49" charset="-122"/>
                <a:ea typeface="楷体" panose="02010609060101010101" pitchFamily="49" charset="-122"/>
                <a:sym typeface="+mn-ea"/>
              </a:rPr>
              <a:t>虽失春城醉上期，下帷裁遍未裁诗②。  因吟郢岸百亩蕙③，欲采商崖三秀芝④。</a:t>
            </a:r>
            <a:endParaRPr lang="zh-CN" altLang="en-US" sz="2000" b="1">
              <a:latin typeface="楷体" panose="02010609060101010101" pitchFamily="49" charset="-122"/>
              <a:ea typeface="楷体" panose="02010609060101010101" pitchFamily="49" charset="-122"/>
            </a:endParaRPr>
          </a:p>
          <a:p>
            <a:pPr marL="0" indent="0">
              <a:lnSpc>
                <a:spcPct val="150000"/>
              </a:lnSpc>
              <a:buNone/>
            </a:pPr>
            <a:r>
              <a:rPr sz="2000" b="1">
                <a:latin typeface="楷体" panose="02010609060101010101" pitchFamily="49" charset="-122"/>
                <a:ea typeface="楷体" panose="02010609060101010101" pitchFamily="49" charset="-122"/>
                <a:sym typeface="+mn-ea"/>
              </a:rPr>
              <a:t>       栖野鹤笼宽使织，施山僧饭别教炊。   但医沈约重瞳健⑤，不怕江花不满枝。</a:t>
            </a:r>
            <a:endParaRPr lang="zh-CN" altLang="en-US" sz="2000" b="1">
              <a:latin typeface="楷体" panose="02010609060101010101" pitchFamily="49" charset="-122"/>
              <a:ea typeface="楷体" panose="02010609060101010101" pitchFamily="49" charset="-122"/>
            </a:endParaRPr>
          </a:p>
          <a:p>
            <a:pPr marL="0" indent="0">
              <a:lnSpc>
                <a:spcPct val="150000"/>
              </a:lnSpc>
              <a:buNone/>
            </a:pPr>
            <a:r>
              <a:rPr lang="en-US" altLang="zh-CN" sz="2000" b="1">
                <a:latin typeface="+mn-ea"/>
                <a:sym typeface="+mn-ea"/>
              </a:rPr>
              <a:t>    [</a:t>
            </a:r>
            <a:r>
              <a:rPr sz="2000" b="1">
                <a:latin typeface="+mn-ea"/>
                <a:sym typeface="+mn-ea"/>
              </a:rPr>
              <a:t>注</a:t>
            </a:r>
            <a:r>
              <a:rPr lang="en-US" altLang="zh-CN" sz="2000" b="1">
                <a:latin typeface="+mn-ea"/>
                <a:sym typeface="+mn-ea"/>
              </a:rPr>
              <a:t>]①</a:t>
            </a:r>
            <a:r>
              <a:rPr sz="2000" b="1">
                <a:latin typeface="+mn-ea"/>
                <a:sym typeface="+mn-ea"/>
              </a:rPr>
              <a:t>袭美，即陆龟蒙的好友皮日休。②下帷：放下室内悬挂的帷幕。指教书。裁诗：作诗。③</a:t>
            </a:r>
            <a:r>
              <a:rPr lang="en-US" altLang="zh-CN" sz="2000" b="1">
                <a:latin typeface="+mn-ea"/>
                <a:sym typeface="+mn-ea"/>
              </a:rPr>
              <a:t>《</a:t>
            </a:r>
            <a:r>
              <a:rPr sz="2000" b="1">
                <a:latin typeface="+mn-ea"/>
                <a:sym typeface="+mn-ea"/>
              </a:rPr>
              <a:t>楚辞</a:t>
            </a:r>
            <a:r>
              <a:rPr lang="en-US" altLang="zh-CN" sz="2000" b="1">
                <a:latin typeface="+mn-ea"/>
                <a:sym typeface="+mn-ea"/>
              </a:rPr>
              <a:t>·</a:t>
            </a:r>
            <a:r>
              <a:rPr sz="2000" b="1">
                <a:latin typeface="+mn-ea"/>
                <a:sym typeface="+mn-ea"/>
              </a:rPr>
              <a:t>离骚</a:t>
            </a:r>
            <a:r>
              <a:rPr lang="en-US" altLang="zh-CN" sz="2000" b="1">
                <a:latin typeface="+mn-ea"/>
                <a:sym typeface="+mn-ea"/>
              </a:rPr>
              <a:t>》</a:t>
            </a:r>
            <a:r>
              <a:rPr sz="2000" b="1">
                <a:latin typeface="+mn-ea"/>
                <a:sym typeface="+mn-ea"/>
              </a:rPr>
              <a:t>：“余既滋兰之九畹兮，又树蕙之百亩。”比喻培养人才。④商崖：这里泛指山崖。⑤沈约，南朝诗人，史载其眼中有两个瞳孔。这里以沈约代指皮日休。</a:t>
            </a:r>
            <a:endParaRPr lang="zh-CN" altLang="en-US" sz="2000" b="1">
              <a:latin typeface="+mn-ea"/>
            </a:endParaRPr>
          </a:p>
          <a:p>
            <a:pPr marL="0" indent="0">
              <a:lnSpc>
                <a:spcPct val="150000"/>
              </a:lnSpc>
              <a:buNone/>
            </a:pPr>
            <a:r>
              <a:rPr lang="en-US" altLang="zh-CN" sz="2000" b="1">
                <a:latin typeface="+mn-ea"/>
                <a:sym typeface="+mn-ea"/>
              </a:rPr>
              <a:t>      15</a:t>
            </a:r>
            <a:r>
              <a:rPr sz="2000" b="1">
                <a:latin typeface="+mn-ea"/>
                <a:sym typeface="+mn-ea"/>
              </a:rPr>
              <a:t>．请简要概括本诗所表达的思想感情。（</a:t>
            </a:r>
            <a:r>
              <a:rPr lang="en-US" altLang="zh-CN" sz="2000" b="1">
                <a:latin typeface="+mn-ea"/>
                <a:sym typeface="+mn-ea"/>
              </a:rPr>
              <a:t>6</a:t>
            </a:r>
            <a:r>
              <a:rPr sz="2000" b="1">
                <a:latin typeface="+mn-ea"/>
                <a:sym typeface="+mn-ea"/>
              </a:rPr>
              <a:t>分）</a:t>
            </a:r>
            <a:endParaRPr sz="2000" b="1">
              <a:solidFill>
                <a:srgbClr val="FF0000"/>
              </a:solidFill>
              <a:latin typeface="黑体" panose="02010609060101010101" charset="-122"/>
              <a:ea typeface="黑体" panose="02010609060101010101" charset="-122"/>
              <a:sym typeface="+mn-ea"/>
            </a:endParaRPr>
          </a:p>
          <a:p>
            <a:endParaRPr sz="2000" b="1">
              <a:solidFill>
                <a:srgbClr val="0070C0"/>
              </a:solidFill>
              <a:latin typeface="黑体" panose="02010609060101010101" charset="-122"/>
              <a:ea typeface="黑体" panose="02010609060101010101" charset="-122"/>
              <a:sym typeface="+mn-ea"/>
            </a:endParaRPr>
          </a:p>
          <a:p>
            <a:endParaRPr sz="2000">
              <a:solidFill>
                <a:srgbClr val="FF0000"/>
              </a:solidFill>
              <a:latin typeface="黑体" panose="02010609060101010101" charset="-122"/>
              <a:ea typeface="黑体" panose="02010609060101010101" charset="-122"/>
              <a:sym typeface="+mn-ea"/>
            </a:endParaRPr>
          </a:p>
          <a:p>
            <a:endParaRPr lang="en-US" altLang="zh-CN" sz="2000">
              <a:solidFill>
                <a:srgbClr val="FF0000"/>
              </a:solidFill>
              <a:latin typeface="黑体" panose="02010609060101010101" charset="-122"/>
              <a:ea typeface="黑体" panose="02010609060101010101" charset="-122"/>
              <a:sym typeface="+mn-ea"/>
            </a:endParaRPr>
          </a:p>
        </p:txBody>
      </p:sp>
    </p:spTree>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lnSpcReduction="10000"/>
          </a:bodyPr>
          <a:lstStyle/>
          <a:p>
            <a:r>
              <a:rPr sz="2400" b="1">
                <a:solidFill>
                  <a:srgbClr val="0070C0"/>
                </a:solidFill>
                <a:latin typeface="黑体" panose="02010609060101010101" charset="-122"/>
                <a:ea typeface="黑体" panose="02010609060101010101" charset="-122"/>
                <a:sym typeface="+mn-ea"/>
              </a:rPr>
              <a:t>如</a:t>
            </a:r>
            <a:r>
              <a:rPr lang="en-US" altLang="zh-CN" sz="2400" b="1">
                <a:solidFill>
                  <a:srgbClr val="0070C0"/>
                </a:solidFill>
                <a:latin typeface="黑体" panose="02010609060101010101" charset="-122"/>
                <a:ea typeface="黑体" panose="02010609060101010101" charset="-122"/>
                <a:sym typeface="+mn-ea"/>
              </a:rPr>
              <a:t>.</a:t>
            </a:r>
            <a:r>
              <a:rPr sz="2400" b="1">
                <a:solidFill>
                  <a:srgbClr val="0070C0"/>
                </a:solidFill>
                <a:latin typeface="黑体" panose="02010609060101010101" charset="-122"/>
                <a:ea typeface="黑体" panose="02010609060101010101" charset="-122"/>
                <a:sym typeface="+mn-ea"/>
              </a:rPr>
              <a:t>杨时《龟山先生语录》：</a:t>
            </a:r>
            <a:r>
              <a:rPr lang="en-US" altLang="zh-CN" sz="2400" b="1">
                <a:solidFill>
                  <a:srgbClr val="0070C0"/>
                </a:solidFill>
                <a:latin typeface="黑体" panose="02010609060101010101" charset="-122"/>
                <a:ea typeface="黑体" panose="02010609060101010101" charset="-122"/>
                <a:sym typeface="+mn-ea"/>
              </a:rPr>
              <a:t>“</a:t>
            </a:r>
            <a:r>
              <a:rPr sz="2400" b="1">
                <a:solidFill>
                  <a:srgbClr val="0070C0"/>
                </a:solidFill>
                <a:latin typeface="黑体" panose="02010609060101010101" charset="-122"/>
                <a:ea typeface="黑体" panose="02010609060101010101" charset="-122"/>
                <a:sym typeface="+mn-ea"/>
              </a:rPr>
              <a:t>陶渊明诗所不可及者，冲淡深粹，出于自然。</a:t>
            </a:r>
            <a:r>
              <a:rPr lang="en-US" altLang="zh-CN" sz="2400" b="1">
                <a:solidFill>
                  <a:srgbClr val="0070C0"/>
                </a:solidFill>
                <a:latin typeface="黑体" panose="02010609060101010101" charset="-122"/>
                <a:ea typeface="黑体" panose="02010609060101010101" charset="-122"/>
                <a:sym typeface="+mn-ea"/>
              </a:rPr>
              <a:t>”</a:t>
            </a:r>
            <a:r>
              <a:rPr sz="2400" b="1">
                <a:solidFill>
                  <a:srgbClr val="0070C0"/>
                </a:solidFill>
                <a:latin typeface="黑体" panose="02010609060101010101" charset="-122"/>
                <a:ea typeface="黑体" panose="02010609060101010101" charset="-122"/>
                <a:sym typeface="+mn-ea"/>
              </a:rPr>
              <a:t>请你谈谈</a:t>
            </a:r>
            <a:r>
              <a:rPr sz="2400" b="1">
                <a:solidFill>
                  <a:srgbClr val="FF0000"/>
                </a:solidFill>
                <a:latin typeface="黑体" panose="02010609060101010101" charset="-122"/>
                <a:ea typeface="黑体" panose="02010609060101010101" charset="-122"/>
                <a:sym typeface="+mn-ea"/>
              </a:rPr>
              <a:t>本诗如何体现</a:t>
            </a:r>
            <a:r>
              <a:rPr lang="en-US" altLang="zh-CN" sz="2400" b="1">
                <a:solidFill>
                  <a:srgbClr val="FF0000"/>
                </a:solidFill>
                <a:latin typeface="黑体" panose="02010609060101010101" charset="-122"/>
                <a:ea typeface="黑体" panose="02010609060101010101" charset="-122"/>
                <a:sym typeface="+mn-ea"/>
              </a:rPr>
              <a:t>“</a:t>
            </a:r>
            <a:r>
              <a:rPr sz="2400" b="1">
                <a:solidFill>
                  <a:srgbClr val="FF0000"/>
                </a:solidFill>
                <a:latin typeface="黑体" panose="02010609060101010101" charset="-122"/>
                <a:ea typeface="黑体" panose="02010609060101010101" charset="-122"/>
                <a:sym typeface="+mn-ea"/>
              </a:rPr>
              <a:t>冲淡</a:t>
            </a:r>
            <a:r>
              <a:rPr lang="en-US" altLang="zh-CN" sz="2400" b="1">
                <a:solidFill>
                  <a:srgbClr val="FF0000"/>
                </a:solidFill>
                <a:latin typeface="黑体" panose="02010609060101010101" charset="-122"/>
                <a:ea typeface="黑体" panose="02010609060101010101" charset="-122"/>
                <a:sym typeface="+mn-ea"/>
              </a:rPr>
              <a:t>”</a:t>
            </a:r>
            <a:r>
              <a:rPr sz="2400" b="1">
                <a:solidFill>
                  <a:srgbClr val="0070C0"/>
                </a:solidFill>
                <a:latin typeface="黑体" panose="02010609060101010101" charset="-122"/>
                <a:ea typeface="黑体" panose="02010609060101010101" charset="-122"/>
                <a:sym typeface="+mn-ea"/>
              </a:rPr>
              <a:t>。</a:t>
            </a:r>
          </a:p>
          <a:p>
            <a:r>
              <a:rPr sz="2400" b="1">
                <a:solidFill>
                  <a:srgbClr val="0070C0"/>
                </a:solidFill>
                <a:latin typeface="黑体" panose="02010609060101010101" charset="-122"/>
                <a:ea typeface="黑体" panose="02010609060101010101" charset="-122"/>
                <a:sym typeface="+mn-ea"/>
              </a:rPr>
              <a:t>  冲淡</a:t>
            </a:r>
            <a:r>
              <a:rPr lang="en-US" altLang="zh-CN" sz="2400" b="1">
                <a:solidFill>
                  <a:srgbClr val="0070C0"/>
                </a:solidFill>
                <a:latin typeface="黑体" panose="02010609060101010101" charset="-122"/>
                <a:ea typeface="黑体" panose="02010609060101010101" charset="-122"/>
                <a:sym typeface="+mn-ea"/>
              </a:rPr>
              <a:t>——</a:t>
            </a:r>
            <a:r>
              <a:rPr sz="2400" b="1">
                <a:solidFill>
                  <a:srgbClr val="0070C0"/>
                </a:solidFill>
                <a:latin typeface="黑体" panose="02010609060101010101" charset="-122"/>
                <a:ea typeface="黑体" panose="02010609060101010101" charset="-122"/>
                <a:sym typeface="+mn-ea"/>
              </a:rPr>
              <a:t>诗歌语言质朴，意境闲适恬静</a:t>
            </a:r>
          </a:p>
          <a:p>
            <a:endParaRPr lang="zh-CN" altLang="en-US" sz="2400"/>
          </a:p>
          <a:p>
            <a:r>
              <a:rPr lang="zh-CN" altLang="en-US" sz="1800"/>
              <a:t>语言特点：清新、朴素、雅致、平实、华丽、绚丽、幽默、活泼、诙谐、庄重、简约、简洁、精练、精当、生动、凝练、洗练、含蓄、明快、通俗、口语化、明白如话等</a:t>
            </a:r>
          </a:p>
          <a:p>
            <a:r>
              <a:rPr lang="zh-CN" altLang="en-US" sz="1800"/>
              <a:t>风格类：豪放、雄奇、沉郁、直率、婉约、婉转、风趣、工丽；苍凉雄健、委婉蕴藉、飘逸洒脱、苍凉悲壮、缠绵悱恻、情真意切、气势雄壮、自然流畅、忧郁激愤、沉郁顿挫、清新典雅、婉约凄切、新鲜活泼、气势磅礴、奇特新颖、平白清新、语淡情浓等。</a:t>
            </a:r>
          </a:p>
          <a:p>
            <a:endParaRPr lang="zh-CN" altLang="en-US" sz="1800" b="1">
              <a:solidFill>
                <a:srgbClr val="FF0000"/>
              </a:solidFill>
            </a:endParaRPr>
          </a:p>
          <a:p>
            <a:r>
              <a:rPr lang="zh-CN" altLang="en-US" sz="1800" b="1">
                <a:solidFill>
                  <a:srgbClr val="FF0000"/>
                </a:solidFill>
              </a:rPr>
              <a:t>拓宽视野，精细复习</a:t>
            </a:r>
          </a:p>
        </p:txBody>
      </p:sp>
    </p:spTree>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sz="2800">
                <a:solidFill>
                  <a:srgbClr val="FF0000"/>
                </a:solidFill>
              </a:rPr>
              <a:t>名句默写</a:t>
            </a:r>
            <a:endParaRPr lang="zh-CN" altLang="en-US" sz="2400">
              <a:solidFill>
                <a:srgbClr val="FF0000"/>
              </a:solidFill>
            </a:endParaRPr>
          </a:p>
          <a:p>
            <a:r>
              <a:rPr lang="zh-CN" altLang="en-US" sz="2400" b="1">
                <a:solidFill>
                  <a:srgbClr val="0070C0"/>
                </a:solidFill>
              </a:rPr>
              <a:t>考查方式更灵活，理解诗歌</a:t>
            </a:r>
            <a:r>
              <a:rPr lang="zh-CN" altLang="en-US" sz="2400" b="1">
                <a:solidFill>
                  <a:srgbClr val="FF0000"/>
                </a:solidFill>
              </a:rPr>
              <a:t>内容</a:t>
            </a:r>
            <a:r>
              <a:rPr lang="zh-CN" altLang="en-US" sz="2400" b="1">
                <a:solidFill>
                  <a:srgbClr val="0070C0"/>
                </a:solidFill>
              </a:rPr>
              <a:t>，懂得</a:t>
            </a:r>
            <a:r>
              <a:rPr lang="zh-CN" altLang="en-US" sz="2400" b="1">
                <a:solidFill>
                  <a:srgbClr val="FF0000"/>
                </a:solidFill>
              </a:rPr>
              <a:t>艺术手法</a:t>
            </a:r>
            <a:r>
              <a:rPr lang="zh-CN" altLang="en-US" sz="2400" b="1">
                <a:solidFill>
                  <a:srgbClr val="0070C0"/>
                </a:solidFill>
              </a:rPr>
              <a:t>及</a:t>
            </a:r>
            <a:r>
              <a:rPr lang="zh-CN" altLang="en-US" sz="2400" b="1">
                <a:solidFill>
                  <a:srgbClr val="FF0000"/>
                </a:solidFill>
              </a:rPr>
              <a:t>语言</a:t>
            </a:r>
            <a:r>
              <a:rPr lang="zh-CN" altLang="en-US" sz="2400" b="1">
                <a:solidFill>
                  <a:srgbClr val="0070C0"/>
                </a:solidFill>
              </a:rPr>
              <a:t>特色，品味</a:t>
            </a:r>
            <a:r>
              <a:rPr lang="zh-CN" altLang="en-US" sz="2400" b="1">
                <a:solidFill>
                  <a:srgbClr val="FF0000"/>
                </a:solidFill>
              </a:rPr>
              <a:t>思想感情</a:t>
            </a:r>
            <a:r>
              <a:rPr lang="zh-CN" altLang="en-US" sz="2400" b="1">
                <a:solidFill>
                  <a:srgbClr val="0070C0"/>
                </a:solidFill>
              </a:rPr>
              <a:t>及</a:t>
            </a:r>
            <a:r>
              <a:rPr lang="zh-CN" altLang="en-US" sz="2400" b="1">
                <a:solidFill>
                  <a:srgbClr val="FF0000"/>
                </a:solidFill>
              </a:rPr>
              <a:t>观点态度</a:t>
            </a:r>
            <a:r>
              <a:rPr lang="zh-CN" altLang="en-US" sz="2400" b="1">
                <a:solidFill>
                  <a:srgbClr val="0070C0"/>
                </a:solidFill>
              </a:rPr>
              <a:t>，答案可能不唯一。</a:t>
            </a:r>
          </a:p>
          <a:p>
            <a:endParaRPr lang="zh-CN" altLang="en-US" sz="2400" b="1">
              <a:solidFill>
                <a:srgbClr val="0070C0"/>
              </a:solidFill>
            </a:endParaRPr>
          </a:p>
          <a:p>
            <a:endParaRPr lang="zh-CN" altLang="en-US" sz="2400" b="1">
              <a:solidFill>
                <a:srgbClr val="0070C0"/>
              </a:solidFill>
            </a:endParaRPr>
          </a:p>
        </p:txBody>
      </p:sp>
    </p:spTree>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a:xfrm>
            <a:off x="669925" y="952500"/>
            <a:ext cx="11232515" cy="5388610"/>
          </a:xfrm>
        </p:spPr>
        <p:txBody>
          <a:bodyPr>
            <a:normAutofit fontScale="90000"/>
          </a:bodyPr>
          <a:lstStyle/>
          <a:p>
            <a:r>
              <a:rPr lang="zh-CN" altLang="en-US" sz="2800" b="1">
                <a:solidFill>
                  <a:srgbClr val="FF0000"/>
                </a:solidFill>
              </a:rPr>
              <a:t>语言运用题</a:t>
            </a:r>
          </a:p>
          <a:p>
            <a:r>
              <a:rPr lang="zh-CN" altLang="en-US" sz="2800" b="1">
                <a:solidFill>
                  <a:srgbClr val="0070C0"/>
                </a:solidFill>
              </a:rPr>
              <a:t> 词语选择</a:t>
            </a:r>
            <a:r>
              <a:rPr lang="en-US" altLang="zh-CN" sz="2800" b="1">
                <a:solidFill>
                  <a:srgbClr val="0070C0"/>
                </a:solidFill>
              </a:rPr>
              <a:t>/</a:t>
            </a:r>
            <a:r>
              <a:rPr sz="2800" b="1">
                <a:solidFill>
                  <a:srgbClr val="0070C0"/>
                </a:solidFill>
              </a:rPr>
              <a:t>病句修改</a:t>
            </a:r>
            <a:r>
              <a:rPr lang="en-US" altLang="zh-CN" sz="2800" b="1">
                <a:solidFill>
                  <a:srgbClr val="0070C0"/>
                </a:solidFill>
              </a:rPr>
              <a:t>/</a:t>
            </a:r>
            <a:r>
              <a:rPr sz="2800" b="1">
                <a:solidFill>
                  <a:srgbClr val="0070C0"/>
                </a:solidFill>
              </a:rPr>
              <a:t>标点符号</a:t>
            </a:r>
            <a:r>
              <a:rPr lang="en-US" altLang="zh-CN" sz="2800" b="1">
                <a:solidFill>
                  <a:srgbClr val="0070C0"/>
                </a:solidFill>
              </a:rPr>
              <a:t>/</a:t>
            </a:r>
            <a:r>
              <a:rPr sz="2800" b="1">
                <a:solidFill>
                  <a:srgbClr val="0070C0"/>
                </a:solidFill>
              </a:rPr>
              <a:t>修辞手法</a:t>
            </a:r>
            <a:r>
              <a:rPr lang="en-US" altLang="zh-CN" sz="2800" b="1">
                <a:solidFill>
                  <a:srgbClr val="0070C0"/>
                </a:solidFill>
              </a:rPr>
              <a:t>/</a:t>
            </a:r>
            <a:r>
              <a:rPr sz="2800" b="1">
                <a:solidFill>
                  <a:srgbClr val="0070C0"/>
                </a:solidFill>
              </a:rPr>
              <a:t>变换句子效果分析</a:t>
            </a:r>
            <a:r>
              <a:rPr lang="en-US" altLang="zh-CN" sz="2800" b="1">
                <a:solidFill>
                  <a:srgbClr val="0070C0"/>
                </a:solidFill>
              </a:rPr>
              <a:t>/</a:t>
            </a:r>
            <a:r>
              <a:rPr sz="2800" b="1">
                <a:solidFill>
                  <a:srgbClr val="0070C0"/>
                </a:solidFill>
              </a:rPr>
              <a:t>补写语句</a:t>
            </a:r>
            <a:r>
              <a:rPr lang="en-US" altLang="zh-CN" sz="2800" b="1">
                <a:solidFill>
                  <a:srgbClr val="0070C0"/>
                </a:solidFill>
              </a:rPr>
              <a:t>/</a:t>
            </a:r>
            <a:r>
              <a:rPr sz="2800" b="1">
                <a:solidFill>
                  <a:srgbClr val="0070C0"/>
                </a:solidFill>
              </a:rPr>
              <a:t>压缩语段</a:t>
            </a:r>
            <a:endParaRPr lang="zh-CN" altLang="en-US" sz="2800" b="1">
              <a:solidFill>
                <a:srgbClr val="0070C0"/>
              </a:solidFill>
            </a:endParaRPr>
          </a:p>
          <a:p>
            <a:r>
              <a:rPr lang="zh-CN" altLang="en-US" sz="2800" b="1">
                <a:solidFill>
                  <a:srgbClr val="FF0000"/>
                </a:solidFill>
              </a:rPr>
              <a:t>全面复习，知识点全部覆盖</a:t>
            </a:r>
            <a:endParaRPr lang="zh-CN" altLang="en-US" sz="2800" b="1">
              <a:solidFill>
                <a:srgbClr val="0070C0"/>
              </a:solidFill>
            </a:endParaRPr>
          </a:p>
          <a:p>
            <a:r>
              <a:rPr lang="zh-CN" altLang="en-US" sz="2800" b="1">
                <a:solidFill>
                  <a:srgbClr val="0070C0"/>
                </a:solidFill>
              </a:rPr>
              <a:t> 图文转换 </a:t>
            </a:r>
            <a:r>
              <a:rPr lang="en-US" altLang="zh-CN" sz="2800" b="1">
                <a:solidFill>
                  <a:srgbClr val="0070C0"/>
                </a:solidFill>
              </a:rPr>
              <a:t>/ </a:t>
            </a:r>
            <a:r>
              <a:rPr sz="2800" b="1">
                <a:solidFill>
                  <a:srgbClr val="0070C0"/>
                </a:solidFill>
              </a:rPr>
              <a:t>仿用句式 </a:t>
            </a:r>
            <a:r>
              <a:rPr lang="en-US" altLang="zh-CN" sz="2800" b="1">
                <a:solidFill>
                  <a:srgbClr val="0070C0"/>
                </a:solidFill>
              </a:rPr>
              <a:t>/ </a:t>
            </a:r>
            <a:r>
              <a:rPr sz="2800" b="1">
                <a:solidFill>
                  <a:srgbClr val="0070C0"/>
                </a:solidFill>
              </a:rPr>
              <a:t>变换句式 </a:t>
            </a:r>
            <a:r>
              <a:rPr lang="en-US" altLang="zh-CN" sz="2800" b="1">
                <a:solidFill>
                  <a:srgbClr val="0070C0"/>
                </a:solidFill>
              </a:rPr>
              <a:t>/</a:t>
            </a:r>
            <a:r>
              <a:rPr sz="2800" b="1">
                <a:solidFill>
                  <a:srgbClr val="0070C0"/>
                </a:solidFill>
              </a:rPr>
              <a:t>扩展语句</a:t>
            </a:r>
            <a:r>
              <a:rPr lang="en-US" altLang="zh-CN" sz="2800" b="1">
                <a:solidFill>
                  <a:srgbClr val="0070C0"/>
                </a:solidFill>
              </a:rPr>
              <a:t>/</a:t>
            </a:r>
            <a:r>
              <a:rPr sz="2800" b="1">
                <a:solidFill>
                  <a:srgbClr val="0070C0"/>
                </a:solidFill>
              </a:rPr>
              <a:t>简明连贯得体</a:t>
            </a:r>
            <a:r>
              <a:rPr lang="en-US" altLang="zh-CN" sz="2800" b="1">
                <a:solidFill>
                  <a:srgbClr val="0070C0"/>
                </a:solidFill>
              </a:rPr>
              <a:t>/</a:t>
            </a:r>
            <a:r>
              <a:rPr sz="2800" b="1">
                <a:solidFill>
                  <a:srgbClr val="0070C0"/>
                </a:solidFill>
              </a:rPr>
              <a:t>准确鲜明生动</a:t>
            </a:r>
            <a:endParaRPr lang="en-US" altLang="zh-CN" sz="2800" b="1">
              <a:solidFill>
                <a:srgbClr val="0070C0"/>
              </a:solidFill>
            </a:endParaRPr>
          </a:p>
          <a:p>
            <a:r>
              <a:rPr sz="2800" b="1">
                <a:solidFill>
                  <a:srgbClr val="0070C0"/>
                </a:solidFill>
              </a:rPr>
              <a:t>拟写对联等。</a:t>
            </a:r>
          </a:p>
          <a:p>
            <a:endParaRPr sz="2800" b="1">
              <a:solidFill>
                <a:srgbClr val="0070C0"/>
              </a:solidFill>
            </a:endParaRPr>
          </a:p>
          <a:p>
            <a:r>
              <a:rPr sz="2800" b="1">
                <a:solidFill>
                  <a:srgbClr val="FF0000"/>
                </a:solidFill>
              </a:rPr>
              <a:t>精讲多练，提倡必要的刷题</a:t>
            </a:r>
            <a:r>
              <a:rPr sz="2800" b="1">
                <a:solidFill>
                  <a:srgbClr val="0070C0"/>
                </a:solidFill>
              </a:rPr>
              <a:t>    烂熟于心，形成技能记忆，手到心到，才能呼风唤雨，决胜考场</a:t>
            </a:r>
          </a:p>
        </p:txBody>
      </p:sp>
    </p:spTree>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62660" y="577850"/>
            <a:ext cx="7554595" cy="838200"/>
          </a:xfrm>
        </p:spPr>
        <p:txBody>
          <a:bodyPr vert="horz" lIns="68580" tIns="34290" rIns="68580" bIns="34290" rtlCol="0" anchor="b">
            <a:normAutofit fontScale="90000"/>
          </a:bodyPr>
          <a:lstStyle/>
          <a:p>
            <a:pPr lvl="0" algn="l">
              <a:buClrTx/>
              <a:buSzTx/>
              <a:buFontTx/>
            </a:pPr>
            <a:r>
              <a:rPr lang="en-US" altLang="zh-CN" sz="2800" b="1">
                <a:solidFill>
                  <a:srgbClr val="FF0000"/>
                </a:solidFill>
                <a:latin typeface="黑体" panose="02010609060101010101" charset="-122"/>
                <a:ea typeface="黑体" panose="02010609060101010101" charset="-122"/>
                <a:cs typeface="+mn-cs"/>
                <a:sym typeface="+mn-ea"/>
              </a:rPr>
              <a:t>2021</a:t>
            </a:r>
            <a:r>
              <a:rPr sz="2800" b="1">
                <a:solidFill>
                  <a:srgbClr val="FF0000"/>
                </a:solidFill>
                <a:latin typeface="黑体" panose="02010609060101010101" charset="-122"/>
                <a:ea typeface="黑体" panose="02010609060101010101" charset="-122"/>
                <a:cs typeface="+mn-cs"/>
                <a:sym typeface="+mn-ea"/>
              </a:rPr>
              <a:t>年高考将</a:t>
            </a:r>
            <a:r>
              <a:rPr lang="zh-CN" altLang="en-US" sz="2800" b="1">
                <a:solidFill>
                  <a:srgbClr val="FF0000"/>
                </a:solidFill>
                <a:latin typeface="黑体" panose="02010609060101010101" charset="-122"/>
                <a:ea typeface="黑体" panose="02010609060101010101" charset="-122"/>
                <a:cs typeface="+mn-cs"/>
                <a:sym typeface="+mn-ea"/>
              </a:rPr>
              <a:t>更注重语言实际运用，注重情境</a:t>
            </a:r>
          </a:p>
        </p:txBody>
      </p:sp>
      <p:sp>
        <p:nvSpPr>
          <p:cNvPr id="3" name="文本框 2"/>
          <p:cNvSpPr txBox="1"/>
          <p:nvPr/>
        </p:nvSpPr>
        <p:spPr>
          <a:xfrm>
            <a:off x="963295" y="2945130"/>
            <a:ext cx="9848850" cy="3415030"/>
          </a:xfrm>
          <a:prstGeom prst="rect">
            <a:avLst/>
          </a:prstGeom>
          <a:noFill/>
        </p:spPr>
        <p:txBody>
          <a:bodyPr wrap="square" rtlCol="0">
            <a:spAutoFit/>
          </a:bodyPr>
          <a:lstStyle/>
          <a:p>
            <a:r>
              <a:rPr lang="zh-CN" altLang="en-US" b="1">
                <a:solidFill>
                  <a:srgbClr val="0070C0"/>
                </a:solidFill>
              </a:rPr>
              <a:t>阅读下面的文字，完成21~22题。</a:t>
            </a:r>
          </a:p>
          <a:p>
            <a:r>
              <a:rPr lang="zh-CN" altLang="en-US" b="1">
                <a:solidFill>
                  <a:srgbClr val="0070C0"/>
                </a:solidFill>
              </a:rPr>
              <a:t>孩子身高发育的影响因素中，父母的遗传占到60%~70%，</a:t>
            </a:r>
            <a:r>
              <a:rPr lang="zh-CN" altLang="en-US" b="1" u="sng">
                <a:solidFill>
                  <a:srgbClr val="0070C0"/>
                </a:solidFill>
              </a:rPr>
              <a:t>  ①  </a:t>
            </a:r>
            <a:r>
              <a:rPr lang="zh-CN" altLang="en-US" b="1">
                <a:solidFill>
                  <a:srgbClr val="0070C0"/>
                </a:solidFill>
              </a:rPr>
              <a:t>，营养、运动、睡眠、心理以及疾病、环境等因素也会使得孩子身高存在差异。所以，父母高，</a:t>
            </a:r>
            <a:r>
              <a:rPr lang="zh-CN" altLang="en-US" b="1" u="sng">
                <a:solidFill>
                  <a:srgbClr val="0070C0"/>
                </a:solidFill>
              </a:rPr>
              <a:t>  ②  </a:t>
            </a:r>
            <a:r>
              <a:rPr lang="zh-CN" altLang="en-US" b="1">
                <a:solidFill>
                  <a:srgbClr val="0070C0"/>
                </a:solidFill>
              </a:rPr>
              <a:t>。</a:t>
            </a:r>
          </a:p>
          <a:p>
            <a:r>
              <a:rPr lang="zh-CN" altLang="en-US" b="1">
                <a:solidFill>
                  <a:srgbClr val="0070C0"/>
                </a:solidFill>
              </a:rPr>
              <a:t>民间有种说法，“二十三，蹿一蹿”，这让很多家长对于孩子身高的增长采取等待态度，实际上，十八岁以后还能显著长高的现象非常少见，孩子身高迅速增长的时间段比家长们想象的要早，有的甚至七岁就开始了。</a:t>
            </a:r>
            <a:r>
              <a:rPr lang="zh-CN" altLang="en-US" b="1" u="sng">
                <a:solidFill>
                  <a:srgbClr val="0070C0"/>
                </a:solidFill>
              </a:rPr>
              <a:t>  ③  </a:t>
            </a:r>
            <a:r>
              <a:rPr lang="zh-CN" altLang="en-US" b="1">
                <a:solidFill>
                  <a:srgbClr val="0070C0"/>
                </a:solidFill>
              </a:rPr>
              <a:t>，孩子十八岁时身高已经基本定型。这意味着，如果家长干预过晚，便可能错过孩子身高的快速增长期。</a:t>
            </a:r>
          </a:p>
          <a:p>
            <a:r>
              <a:rPr lang="zh-CN" altLang="en-US" b="1">
                <a:solidFill>
                  <a:srgbClr val="0070C0"/>
                </a:solidFill>
              </a:rPr>
              <a:t>研究表明，补充营养是一种积极有效的增高手段，于是一些家长就一味给孩子补充各种营养。其实，光补充营养是不够的，锻炼身体、保证睡眠也是必不可少的。</a:t>
            </a:r>
          </a:p>
          <a:p>
            <a:r>
              <a:rPr lang="zh-CN" altLang="en-US" b="1">
                <a:solidFill>
                  <a:srgbClr val="0070C0"/>
                </a:solidFill>
              </a:rPr>
              <a:t>21.在上文横线处</a:t>
            </a:r>
            <a:r>
              <a:rPr lang="zh-CN" altLang="en-US" b="1">
                <a:solidFill>
                  <a:srgbClr val="FF0000"/>
                </a:solidFill>
              </a:rPr>
              <a:t>补写恰当的语句</a:t>
            </a:r>
            <a:r>
              <a:rPr lang="zh-CN" altLang="en-US" b="1">
                <a:solidFill>
                  <a:srgbClr val="0070C0"/>
                </a:solidFill>
              </a:rPr>
              <a:t>，使整段文字语意完整连贯，内容贴切，逻辑严密。每处不超过6个字。（6分）</a:t>
            </a:r>
          </a:p>
          <a:p>
            <a:r>
              <a:rPr lang="zh-CN" altLang="en-US" b="1">
                <a:solidFill>
                  <a:srgbClr val="0070C0"/>
                </a:solidFill>
              </a:rPr>
              <a:t>22.请分别</a:t>
            </a:r>
            <a:r>
              <a:rPr lang="zh-CN" altLang="en-US" b="1">
                <a:solidFill>
                  <a:srgbClr val="FF0000"/>
                </a:solidFill>
              </a:rPr>
              <a:t>用一个否定句概括上文各段的主要意思</a:t>
            </a:r>
            <a:r>
              <a:rPr lang="zh-CN" altLang="en-US" b="1">
                <a:solidFill>
                  <a:srgbClr val="0070C0"/>
                </a:solidFill>
              </a:rPr>
              <a:t>。每句不超过10个字。（5分）</a:t>
            </a:r>
          </a:p>
        </p:txBody>
      </p:sp>
      <p:sp>
        <p:nvSpPr>
          <p:cNvPr id="4" name="文本框 3"/>
          <p:cNvSpPr txBox="1"/>
          <p:nvPr/>
        </p:nvSpPr>
        <p:spPr>
          <a:xfrm>
            <a:off x="962660" y="1504315"/>
            <a:ext cx="10148570" cy="1476375"/>
          </a:xfrm>
          <a:prstGeom prst="rect">
            <a:avLst/>
          </a:prstGeom>
          <a:noFill/>
          <a:ln w="9525">
            <a:noFill/>
          </a:ln>
        </p:spPr>
        <p:txBody>
          <a:bodyPr wrap="square">
            <a:spAutoFit/>
          </a:bodyPr>
          <a:lstStyle/>
          <a:p>
            <a:pPr fontAlgn="auto">
              <a:lnSpc>
                <a:spcPct val="150000"/>
              </a:lnSpc>
            </a:pPr>
            <a:r>
              <a:rPr lang="zh-CN" altLang="en-US" sz="2000" b="1">
                <a:latin typeface="黑体" panose="02010609060101010101" charset="-122"/>
                <a:ea typeface="黑体" panose="02010609060101010101" charset="-122"/>
                <a:cs typeface="黑体" panose="02010609060101010101" charset="-122"/>
              </a:rPr>
              <a:t>新课标要求：</a:t>
            </a:r>
            <a:r>
              <a:rPr lang="en-US" altLang="zh-CN" sz="2000" b="1">
                <a:latin typeface="黑体" panose="02010609060101010101" charset="-122"/>
                <a:ea typeface="黑体" panose="02010609060101010101" charset="-122"/>
                <a:cs typeface="黑体" panose="02010609060101010101" charset="-122"/>
              </a:rPr>
              <a:t>“</a:t>
            </a:r>
            <a:r>
              <a:rPr lang="zh-CN" altLang="en-US" sz="2000" b="1">
                <a:latin typeface="黑体" panose="02010609060101010101" charset="-122"/>
                <a:ea typeface="黑体" panose="02010609060101010101" charset="-122"/>
                <a:cs typeface="黑体" panose="02010609060101010101" charset="-122"/>
              </a:rPr>
              <a:t>在丰富的语言实践中，通过主动的积累、梳理和整合，逐步掌握祖国语言文字特点及其运用规律，形成个体言语经验，</a:t>
            </a:r>
            <a:r>
              <a:rPr lang="zh-CN" altLang="en-US" sz="2000" b="1">
                <a:solidFill>
                  <a:srgbClr val="FF0000"/>
                </a:solidFill>
                <a:latin typeface="黑体" panose="02010609060101010101" charset="-122"/>
                <a:ea typeface="黑体" panose="02010609060101010101" charset="-122"/>
                <a:cs typeface="黑体" panose="02010609060101010101" charset="-122"/>
              </a:rPr>
              <a:t>发展在具体语言情境中正确有效地运用祖国语言文字进行交流沟通的能力</a:t>
            </a:r>
            <a:r>
              <a:rPr lang="en-US" altLang="zh-CN" sz="2000" b="1">
                <a:solidFill>
                  <a:srgbClr val="FF0000"/>
                </a:solidFill>
                <a:latin typeface="黑体" panose="02010609060101010101" charset="-122"/>
                <a:ea typeface="黑体" panose="02010609060101010101" charset="-122"/>
                <a:cs typeface="黑体" panose="02010609060101010101" charset="-122"/>
              </a:rPr>
              <a:t>”</a:t>
            </a:r>
            <a:r>
              <a:rPr lang="zh-CN" altLang="en-US" sz="2000" b="1">
                <a:latin typeface="黑体" panose="02010609060101010101" charset="-122"/>
                <a:ea typeface="黑体" panose="02010609060101010101" charset="-122"/>
                <a:cs typeface="黑体" panose="02010609060101010101" charset="-122"/>
              </a:rPr>
              <a:t>。</a:t>
            </a:r>
          </a:p>
        </p:txBody>
      </p:sp>
    </p:spTree>
  </p:cSld>
  <p:clrMapOvr>
    <a:masterClrMapping/>
  </p:clrMapOvr>
  <mc:AlternateContent xmlns:mc="http://schemas.openxmlformats.org/markup-compatibility/2006" xmlns:p14="http://schemas.microsoft.com/office/powerpoint/2010/main">
    <mc:Choice Requires="p14">
      <p:transition p14:dur="10"/>
    </mc:Choice>
    <mc:Fallback xmlns:p159="http://schemas.microsoft.com/office/powerpoint/2015/09/main" xmlns:p15="http://schemas.microsoft.com/office/powerpoint/2012/main" xmlns:a14="http://schemas.microsoft.com/office/drawing/2010/main" xmlns:wp="http://schemas.openxmlformats.org/drawingml/2006/wordprocessingDrawing" xmlns:w="http://schemas.openxmlformats.org/wordprocessingml/2006/main" xmlns:m="http://schemas.openxmlformats.org/officeDocument/2006/math"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04800" y="952500"/>
            <a:ext cx="11682095" cy="5388610"/>
          </a:xfrm>
        </p:spPr>
        <p:txBody>
          <a:bodyPr/>
          <a:lstStyle/>
          <a:p>
            <a:pPr marL="0" indent="0">
              <a:buNone/>
            </a:pPr>
            <a:r>
              <a:rPr sz="3600" b="1">
                <a:solidFill>
                  <a:srgbClr val="FF0000"/>
                </a:solidFill>
                <a:latin typeface="黑体" panose="02010609060101010101" charset="-122"/>
                <a:ea typeface="黑体" panose="02010609060101010101" charset="-122"/>
                <a:cs typeface="黑体" panose="02010609060101010101" charset="-122"/>
              </a:rPr>
              <a:t>一</a:t>
            </a:r>
            <a:r>
              <a:rPr lang="en-US" altLang="zh-CN" sz="3600" b="1">
                <a:solidFill>
                  <a:srgbClr val="FF0000"/>
                </a:solidFill>
                <a:latin typeface="黑体" panose="02010609060101010101" charset="-122"/>
                <a:ea typeface="黑体" panose="02010609060101010101" charset="-122"/>
                <a:cs typeface="黑体" panose="02010609060101010101" charset="-122"/>
              </a:rPr>
              <a:t>.</a:t>
            </a:r>
            <a:r>
              <a:rPr sz="3600" b="1">
                <a:solidFill>
                  <a:srgbClr val="FF0000"/>
                </a:solidFill>
                <a:sym typeface="+mn-ea"/>
              </a:rPr>
              <a:t>比较八省联考语文试卷与</a:t>
            </a:r>
            <a:r>
              <a:rPr lang="en-US" altLang="zh-CN" sz="3600" b="1">
                <a:solidFill>
                  <a:srgbClr val="FF0000"/>
                </a:solidFill>
                <a:sym typeface="+mn-ea"/>
              </a:rPr>
              <a:t>2020</a:t>
            </a:r>
            <a:r>
              <a:rPr sz="3600" b="1">
                <a:solidFill>
                  <a:srgbClr val="FF0000"/>
                </a:solidFill>
                <a:sym typeface="+mn-ea"/>
              </a:rPr>
              <a:t>年新高考试卷之异同。</a:t>
            </a:r>
            <a:endParaRPr sz="3600" b="1">
              <a:solidFill>
                <a:srgbClr val="FF0000"/>
              </a:solidFill>
              <a:latin typeface="黑体" panose="02010609060101010101" charset="-122"/>
              <a:ea typeface="黑体" panose="02010609060101010101" charset="-122"/>
              <a:cs typeface="黑体" panose="02010609060101010101" charset="-122"/>
              <a:sym typeface="+mn-ea"/>
            </a:endParaRPr>
          </a:p>
        </p:txBody>
      </p:sp>
      <p:sp>
        <p:nvSpPr>
          <p:cNvPr id="4" name="文本框 3"/>
          <p:cNvSpPr txBox="1"/>
          <p:nvPr/>
        </p:nvSpPr>
        <p:spPr>
          <a:xfrm>
            <a:off x="1131570" y="2271395"/>
            <a:ext cx="10781030" cy="4030980"/>
          </a:xfrm>
          <a:prstGeom prst="rect">
            <a:avLst/>
          </a:prstGeom>
          <a:noFill/>
        </p:spPr>
        <p:txBody>
          <a:bodyPr wrap="square" rtlCol="0">
            <a:spAutoFit/>
          </a:bodyPr>
          <a:lstStyle/>
          <a:p>
            <a:r>
              <a:rPr lang="en-US" sz="2800" b="1">
                <a:solidFill>
                  <a:srgbClr val="FF0000"/>
                </a:solidFill>
              </a:rPr>
              <a:t>1.</a:t>
            </a:r>
            <a:r>
              <a:rPr lang="zh-CN" altLang="en-US" sz="2800" b="1">
                <a:solidFill>
                  <a:srgbClr val="FF0000"/>
                </a:solidFill>
              </a:rPr>
              <a:t>总体印象：试卷</a:t>
            </a:r>
            <a:r>
              <a:rPr sz="2800" b="1">
                <a:solidFill>
                  <a:srgbClr val="FF0000"/>
                </a:solidFill>
              </a:rPr>
              <a:t>守正创新，</a:t>
            </a:r>
            <a:r>
              <a:rPr lang="zh-CN" sz="2800" b="1">
                <a:solidFill>
                  <a:srgbClr val="FF0000"/>
                </a:solidFill>
              </a:rPr>
              <a:t>稳中有变，突出素养</a:t>
            </a:r>
            <a:endParaRPr lang="zh-CN" sz="2400" b="1">
              <a:solidFill>
                <a:srgbClr val="FF0000"/>
              </a:solidFill>
            </a:endParaRPr>
          </a:p>
          <a:p>
            <a:pPr fontAlgn="auto">
              <a:lnSpc>
                <a:spcPct val="150000"/>
              </a:lnSpc>
            </a:pPr>
            <a:r>
              <a:rPr lang="zh-CN" sz="2400" b="1">
                <a:solidFill>
                  <a:schemeClr val="tx1"/>
                </a:solidFill>
              </a:rPr>
              <a:t>全卷150分，150分钟，试卷与</a:t>
            </a:r>
            <a:r>
              <a:rPr lang="en-US" altLang="zh-CN" sz="2400" b="1">
                <a:solidFill>
                  <a:schemeClr val="tx1"/>
                </a:solidFill>
              </a:rPr>
              <a:t>2020</a:t>
            </a:r>
            <a:r>
              <a:rPr lang="zh-CN" altLang="en-US" sz="2400" b="1">
                <a:solidFill>
                  <a:schemeClr val="tx1"/>
                </a:solidFill>
              </a:rPr>
              <a:t>年新高考山东卷结构相似，整套卷分为四部分</a:t>
            </a:r>
            <a:r>
              <a:rPr lang="en-US" altLang="zh-CN" sz="2400" b="1">
                <a:solidFill>
                  <a:schemeClr val="tx1"/>
                </a:solidFill>
              </a:rPr>
              <a:t>——</a:t>
            </a:r>
            <a:r>
              <a:rPr lang="zh-CN" altLang="en-US" sz="2400" b="1">
                <a:solidFill>
                  <a:schemeClr val="tx1"/>
                </a:solidFill>
              </a:rPr>
              <a:t>现代文阅读（信息类阅读和文学类阅读）</a:t>
            </a:r>
            <a:r>
              <a:rPr lang="zh-CN" altLang="en-US" sz="2400" b="1">
                <a:latin typeface="宋体" panose="02010600030101010101" pitchFamily="2" charset="-122"/>
                <a:ea typeface="宋体" panose="02010600030101010101" pitchFamily="2" charset="-122"/>
                <a:cs typeface="宋体" panose="02010600030101010101" pitchFamily="2" charset="-122"/>
                <a:sym typeface="+mn-ea"/>
              </a:rPr>
              <a:t>、</a:t>
            </a:r>
            <a:r>
              <a:rPr lang="zh-CN" altLang="en-US" sz="2400" b="1">
                <a:solidFill>
                  <a:schemeClr val="tx1"/>
                </a:solidFill>
              </a:rPr>
              <a:t>古诗文阅读</a:t>
            </a:r>
            <a:r>
              <a:rPr lang="zh-CN" altLang="en-US" sz="2400" b="1">
                <a:latin typeface="宋体" panose="02010600030101010101" pitchFamily="2" charset="-122"/>
                <a:ea typeface="宋体" panose="02010600030101010101" pitchFamily="2" charset="-122"/>
                <a:cs typeface="宋体" panose="02010600030101010101" pitchFamily="2" charset="-122"/>
                <a:sym typeface="+mn-ea"/>
              </a:rPr>
              <a:t>、</a:t>
            </a:r>
            <a:r>
              <a:rPr lang="zh-CN" altLang="en-US" sz="2400" b="1">
                <a:solidFill>
                  <a:schemeClr val="tx1"/>
                </a:solidFill>
              </a:rPr>
              <a:t> 语言运用</a:t>
            </a:r>
            <a:r>
              <a:rPr lang="zh-CN" altLang="en-US" sz="2400" b="1">
                <a:latin typeface="宋体" panose="02010600030101010101" pitchFamily="2" charset="-122"/>
                <a:ea typeface="宋体" panose="02010600030101010101" pitchFamily="2" charset="-122"/>
                <a:cs typeface="宋体" panose="02010600030101010101" pitchFamily="2" charset="-122"/>
                <a:sym typeface="+mn-ea"/>
              </a:rPr>
              <a:t>、</a:t>
            </a:r>
            <a:r>
              <a:rPr lang="zh-CN" altLang="en-US" sz="2400" b="1">
                <a:solidFill>
                  <a:schemeClr val="tx1"/>
                </a:solidFill>
              </a:rPr>
              <a:t> 写作。局部稍有变化，尤其文学类阅读</a:t>
            </a:r>
            <a:r>
              <a:rPr lang="zh-CN" altLang="en-US" sz="2400" b="1">
                <a:latin typeface="宋体" panose="02010600030101010101" pitchFamily="2" charset="-122"/>
                <a:ea typeface="宋体" panose="02010600030101010101" pitchFamily="2" charset="-122"/>
                <a:cs typeface="宋体" panose="02010600030101010101" pitchFamily="2" charset="-122"/>
                <a:sym typeface="+mn-ea"/>
              </a:rPr>
              <a:t>、</a:t>
            </a:r>
            <a:r>
              <a:rPr lang="zh-CN" altLang="en-US" sz="2400" b="1">
                <a:sym typeface="+mn-ea"/>
              </a:rPr>
              <a:t>语言运用题变化较大，文言文阅读与名句默写也稍有变化。</a:t>
            </a:r>
            <a:endParaRPr lang="zh-CN" altLang="en-US" sz="2400" b="1">
              <a:solidFill>
                <a:schemeClr val="tx1"/>
              </a:solidFill>
            </a:endParaRPr>
          </a:p>
          <a:p>
            <a:pPr fontAlgn="auto">
              <a:lnSpc>
                <a:spcPct val="150000"/>
              </a:lnSpc>
            </a:pPr>
            <a:endParaRPr lang="zh-CN" altLang="en-US" sz="2400" b="1"/>
          </a:p>
          <a:p>
            <a:endParaRPr lang="zh-CN" sz="2400" b="1">
              <a:solidFill>
                <a:srgbClr val="FF0000"/>
              </a:solidFill>
            </a:endParaRPr>
          </a:p>
          <a:p>
            <a:endParaRPr lang="zh-CN" sz="2400" b="1">
              <a:solidFill>
                <a:srgbClr val="FF0000"/>
              </a:solidFill>
            </a:endParaRPr>
          </a:p>
        </p:txBody>
      </p:sp>
    </p:spTree>
    <p:custDataLst>
      <p:tags r:id="rId1"/>
    </p:custData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pPr lvl="0">
              <a:lnSpc>
                <a:spcPct val="150000"/>
              </a:lnSpc>
            </a:pPr>
            <a:r>
              <a:rPr sz="2800" b="1">
                <a:solidFill>
                  <a:srgbClr val="FF0000"/>
                </a:solidFill>
                <a:latin typeface="黑体" panose="02010609060101010101" charset="-122"/>
                <a:ea typeface="黑体" panose="02010609060101010101" charset="-122"/>
                <a:sym typeface="+mn-ea"/>
              </a:rPr>
              <a:t>备考建议</a:t>
            </a:r>
          </a:p>
          <a:p>
            <a:pPr lvl="0">
              <a:lnSpc>
                <a:spcPct val="150000"/>
              </a:lnSpc>
            </a:pPr>
            <a:r>
              <a:rPr lang="en-US" altLang="zh-CN" sz="2400" b="1">
                <a:solidFill>
                  <a:srgbClr val="0070C0"/>
                </a:solidFill>
                <a:latin typeface="宋体" panose="02010600030101010101" pitchFamily="2" charset="-122"/>
                <a:ea typeface="宋体" panose="02010600030101010101" pitchFamily="2" charset="-122"/>
                <a:cs typeface="宋体" panose="02010600030101010101" pitchFamily="2" charset="-122"/>
                <a:sym typeface="+mn-ea"/>
              </a:rPr>
              <a:t>1.</a:t>
            </a:r>
            <a:r>
              <a:rPr sz="2400" b="1">
                <a:solidFill>
                  <a:schemeClr val="tx1"/>
                </a:solidFill>
                <a:latin typeface="宋体" panose="02010600030101010101" pitchFamily="2" charset="-122"/>
                <a:ea typeface="宋体" panose="02010600030101010101" pitchFamily="2" charset="-122"/>
                <a:cs typeface="宋体" panose="02010600030101010101" pitchFamily="2" charset="-122"/>
                <a:sym typeface="+mn-ea"/>
              </a:rPr>
              <a:t>落实考点，</a:t>
            </a:r>
            <a:r>
              <a:rPr sz="2400" b="1">
                <a:solidFill>
                  <a:srgbClr val="0070C0"/>
                </a:solidFill>
                <a:latin typeface="宋体" panose="02010600030101010101" pitchFamily="2" charset="-122"/>
                <a:ea typeface="宋体" panose="02010600030101010101" pitchFamily="2" charset="-122"/>
                <a:cs typeface="宋体" panose="02010600030101010101" pitchFamily="2" charset="-122"/>
                <a:sym typeface="+mn-ea"/>
              </a:rPr>
              <a:t>全面复习，拓宽备考领域</a:t>
            </a:r>
          </a:p>
          <a:p>
            <a:pPr lvl="0">
              <a:lnSpc>
                <a:spcPct val="150000"/>
              </a:lnSpc>
            </a:pPr>
            <a:r>
              <a:rPr sz="2400" b="1">
                <a:solidFill>
                  <a:srgbClr val="0070C0"/>
                </a:solidFill>
                <a:latin typeface="宋体" panose="02010600030101010101" pitchFamily="2" charset="-122"/>
                <a:ea typeface="宋体" panose="02010600030101010101" pitchFamily="2" charset="-122"/>
                <a:cs typeface="宋体" panose="02010600030101010101" pitchFamily="2" charset="-122"/>
                <a:sym typeface="+mn-ea"/>
              </a:rPr>
              <a:t>        </a:t>
            </a:r>
            <a:r>
              <a:rPr sz="2400" b="1">
                <a:solidFill>
                  <a:schemeClr val="tx1"/>
                </a:solidFill>
                <a:latin typeface="宋体" panose="02010600030101010101" pitchFamily="2" charset="-122"/>
                <a:ea typeface="宋体" panose="02010600030101010101" pitchFamily="2" charset="-122"/>
                <a:cs typeface="宋体" panose="02010600030101010101" pitchFamily="2" charset="-122"/>
                <a:sym typeface="+mn-ea"/>
              </a:rPr>
              <a:t>夯实基础（基本知识，基本技能，基本思想，基本体验）</a:t>
            </a:r>
          </a:p>
          <a:p>
            <a:pPr lvl="0">
              <a:lnSpc>
                <a:spcPct val="150000"/>
              </a:lnSpc>
            </a:pPr>
            <a:r>
              <a:rPr lang="en-US" altLang="zh-CN" sz="2400" b="1">
                <a:solidFill>
                  <a:srgbClr val="0070C0"/>
                </a:solidFill>
                <a:latin typeface="宋体" panose="02010600030101010101" pitchFamily="2" charset="-122"/>
                <a:ea typeface="宋体" panose="02010600030101010101" pitchFamily="2" charset="-122"/>
                <a:cs typeface="宋体" panose="02010600030101010101" pitchFamily="2" charset="-122"/>
                <a:sym typeface="+mn-ea"/>
              </a:rPr>
              <a:t>2.</a:t>
            </a:r>
            <a:r>
              <a:rPr sz="2400" b="1">
                <a:solidFill>
                  <a:srgbClr val="0070C0"/>
                </a:solidFill>
                <a:latin typeface="宋体" panose="02010600030101010101" pitchFamily="2" charset="-122"/>
                <a:ea typeface="宋体" panose="02010600030101010101" pitchFamily="2" charset="-122"/>
                <a:cs typeface="宋体" panose="02010600030101010101" pitchFamily="2" charset="-122"/>
                <a:sym typeface="+mn-ea"/>
              </a:rPr>
              <a:t>重视特定情境下的语言运用：</a:t>
            </a:r>
            <a:r>
              <a:rPr lang="en-US" sz="2400" b="1">
                <a:solidFill>
                  <a:schemeClr val="tx1"/>
                </a:solidFill>
                <a:latin typeface="宋体" panose="02010600030101010101" pitchFamily="2" charset="-122"/>
                <a:ea typeface="宋体" panose="02010600030101010101" pitchFamily="2" charset="-122"/>
                <a:cs typeface="宋体" panose="02010600030101010101" pitchFamily="2" charset="-122"/>
                <a:sym typeface="+mn-ea"/>
              </a:rPr>
              <a:t>有效对接</a:t>
            </a:r>
            <a:r>
              <a:rPr sz="2400" b="1">
                <a:solidFill>
                  <a:schemeClr val="tx1"/>
                </a:solidFill>
                <a:latin typeface="宋体" panose="02010600030101010101" pitchFamily="2" charset="-122"/>
                <a:ea typeface="宋体" panose="02010600030101010101" pitchFamily="2" charset="-122"/>
                <a:cs typeface="宋体" panose="02010600030101010101" pitchFamily="2" charset="-122"/>
                <a:sym typeface="+mn-ea"/>
              </a:rPr>
              <a:t>，</a:t>
            </a:r>
            <a:r>
              <a:rPr lang="en-US" sz="2400" b="1">
                <a:solidFill>
                  <a:schemeClr val="tx1"/>
                </a:solidFill>
                <a:latin typeface="宋体" panose="02010600030101010101" pitchFamily="2" charset="-122"/>
                <a:ea typeface="宋体" panose="02010600030101010101" pitchFamily="2" charset="-122"/>
                <a:cs typeface="宋体" panose="02010600030101010101" pitchFamily="2" charset="-122"/>
                <a:sym typeface="+mn-ea"/>
              </a:rPr>
              <a:t>专题强化，重点突破</a:t>
            </a:r>
            <a:endParaRPr lang="zh-CN" altLang="en-US" sz="2400" b="1">
              <a:solidFill>
                <a:schemeClr val="tx1"/>
              </a:solidFill>
              <a:latin typeface="宋体" panose="02010600030101010101" pitchFamily="2" charset="-122"/>
              <a:ea typeface="宋体" panose="02010600030101010101" pitchFamily="2" charset="-122"/>
              <a:cs typeface="宋体" panose="02010600030101010101" pitchFamily="2" charset="-122"/>
            </a:endParaRPr>
          </a:p>
          <a:p>
            <a:pPr lvl="0">
              <a:lnSpc>
                <a:spcPct val="150000"/>
              </a:lnSpc>
            </a:pPr>
            <a:r>
              <a:rPr lang="en-US" altLang="zh-CN" sz="2400" b="1">
                <a:solidFill>
                  <a:srgbClr val="0070C0"/>
                </a:solidFill>
                <a:latin typeface="宋体" panose="02010600030101010101" pitchFamily="2" charset="-122"/>
                <a:ea typeface="宋体" panose="02010600030101010101" pitchFamily="2" charset="-122"/>
                <a:cs typeface="宋体" panose="02010600030101010101" pitchFamily="2" charset="-122"/>
                <a:sym typeface="+mn-ea"/>
              </a:rPr>
              <a:t>3.</a:t>
            </a:r>
            <a:r>
              <a:rPr sz="2400" b="1">
                <a:solidFill>
                  <a:srgbClr val="0070C0"/>
                </a:solidFill>
                <a:latin typeface="宋体" panose="02010600030101010101" pitchFamily="2" charset="-122"/>
                <a:ea typeface="宋体" panose="02010600030101010101" pitchFamily="2" charset="-122"/>
                <a:cs typeface="宋体" panose="02010600030101010101" pitchFamily="2" charset="-122"/>
                <a:sym typeface="+mn-ea"/>
              </a:rPr>
              <a:t>狠抓阅读，重视思维训练，</a:t>
            </a:r>
            <a:r>
              <a:rPr sz="2800" b="1">
                <a:solidFill>
                  <a:srgbClr val="FF0000"/>
                </a:solidFill>
                <a:latin typeface="黑体" panose="02010609060101010101" charset="-122"/>
                <a:ea typeface="黑体" panose="02010609060101010101" charset="-122"/>
                <a:cs typeface="宋体" panose="02010600030101010101" pitchFamily="2" charset="-122"/>
                <a:sym typeface="+mn-ea"/>
              </a:rPr>
              <a:t>陌生问法（创新概念）迅速归类</a:t>
            </a:r>
            <a:endParaRPr sz="2400" b="1">
              <a:solidFill>
                <a:srgbClr val="0070C0"/>
              </a:solidFill>
              <a:latin typeface="宋体" panose="02010600030101010101" pitchFamily="2" charset="-122"/>
              <a:ea typeface="宋体" panose="02010600030101010101" pitchFamily="2" charset="-122"/>
              <a:cs typeface="宋体" panose="02010600030101010101" pitchFamily="2" charset="-122"/>
              <a:sym typeface="+mn-ea"/>
            </a:endParaRPr>
          </a:p>
          <a:p>
            <a:pPr lvl="0">
              <a:lnSpc>
                <a:spcPct val="150000"/>
              </a:lnSpc>
            </a:pPr>
            <a:r>
              <a:rPr lang="en-US" altLang="zh-CN" sz="2400">
                <a:solidFill>
                  <a:srgbClr val="0070C0"/>
                </a:solidFill>
                <a:latin typeface="宋体" panose="02010600030101010101" pitchFamily="2" charset="-122"/>
                <a:ea typeface="宋体" panose="02010600030101010101" pitchFamily="2" charset="-122"/>
                <a:cs typeface="宋体" panose="02010600030101010101" pitchFamily="2" charset="-122"/>
              </a:rPr>
              <a:t>4.</a:t>
            </a:r>
            <a:r>
              <a:rPr lang="en-US" sz="2400" b="1" err="1">
                <a:solidFill>
                  <a:srgbClr val="0070C0"/>
                </a:solidFill>
                <a:latin typeface="宋体" panose="02010600030101010101" pitchFamily="2" charset="-122"/>
                <a:ea typeface="宋体" panose="02010600030101010101" pitchFamily="2" charset="-122"/>
                <a:cs typeface="宋体" panose="02010600030101010101" pitchFamily="2" charset="-122"/>
                <a:sym typeface="+mn-ea"/>
              </a:rPr>
              <a:t>强化实战，查漏补缺</a:t>
            </a:r>
            <a:r>
              <a:rPr lang="en-US" altLang="zh-CN" sz="2400" b="1" err="1">
                <a:solidFill>
                  <a:srgbClr val="0070C0"/>
                </a:solidFill>
                <a:latin typeface="宋体" panose="02010600030101010101" pitchFamily="2" charset="-122"/>
                <a:ea typeface="宋体" panose="02010600030101010101" pitchFamily="2" charset="-122"/>
                <a:cs typeface="宋体" panose="02010600030101010101" pitchFamily="2" charset="-122"/>
                <a:sym typeface="+mn-ea"/>
              </a:rPr>
              <a:t>——</a:t>
            </a:r>
            <a:r>
              <a:rPr sz="2400" b="1" err="1">
                <a:solidFill>
                  <a:srgbClr val="0070C0"/>
                </a:solidFill>
                <a:latin typeface="宋体" panose="02010600030101010101" pitchFamily="2" charset="-122"/>
                <a:ea typeface="宋体" panose="02010600030101010101" pitchFamily="2" charset="-122"/>
                <a:cs typeface="宋体" panose="02010600030101010101" pitchFamily="2" charset="-122"/>
                <a:sym typeface="+mn-ea"/>
              </a:rPr>
              <a:t>必要的刷题（限时检测、滚动考试）</a:t>
            </a:r>
          </a:p>
          <a:p>
            <a:pPr lvl="0">
              <a:lnSpc>
                <a:spcPct val="150000"/>
              </a:lnSpc>
            </a:pPr>
            <a:r>
              <a:rPr lang="en-US" altLang="zh-CN" sz="2400" b="1">
                <a:solidFill>
                  <a:srgbClr val="0070C0"/>
                </a:solidFill>
                <a:latin typeface="宋体" panose="02010600030101010101" pitchFamily="2" charset="-122"/>
                <a:ea typeface="宋体" panose="02010600030101010101" pitchFamily="2" charset="-122"/>
                <a:cs typeface="宋体" panose="02010600030101010101" pitchFamily="2" charset="-122"/>
              </a:rPr>
              <a:t>5.</a:t>
            </a:r>
            <a:r>
              <a:rPr sz="2400" b="1">
                <a:solidFill>
                  <a:srgbClr val="0070C0"/>
                </a:solidFill>
                <a:latin typeface="宋体" panose="02010600030101010101" pitchFamily="2" charset="-122"/>
                <a:ea typeface="宋体" panose="02010600030101010101" pitchFamily="2" charset="-122"/>
                <a:cs typeface="宋体" panose="02010600030101010101" pitchFamily="2" charset="-122"/>
              </a:rPr>
              <a:t>阅读和写作并重</a:t>
            </a:r>
          </a:p>
        </p:txBody>
      </p:sp>
    </p:spTree>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938" name="组合 42"/>
          <p:cNvGrpSpPr/>
          <p:nvPr/>
        </p:nvGrpSpPr>
        <p:grpSpPr>
          <a:xfrm>
            <a:off x="823872" y="766445"/>
            <a:ext cx="10710268" cy="4948279"/>
            <a:chOff x="193214" y="372140"/>
            <a:chExt cx="11628393" cy="6292773"/>
          </a:xfrm>
        </p:grpSpPr>
        <p:grpSp>
          <p:nvGrpSpPr>
            <p:cNvPr id="39939" name="组合 40"/>
            <p:cNvGrpSpPr/>
            <p:nvPr/>
          </p:nvGrpSpPr>
          <p:grpSpPr>
            <a:xfrm>
              <a:off x="193214" y="372140"/>
              <a:ext cx="11628393" cy="6292773"/>
              <a:chOff x="193214" y="372140"/>
              <a:chExt cx="11628393" cy="6292773"/>
            </a:xfrm>
          </p:grpSpPr>
          <p:grpSp>
            <p:nvGrpSpPr>
              <p:cNvPr id="39941" name="组合 35"/>
              <p:cNvGrpSpPr/>
              <p:nvPr/>
            </p:nvGrpSpPr>
            <p:grpSpPr>
              <a:xfrm>
                <a:off x="193214" y="372140"/>
                <a:ext cx="11628393" cy="6292773"/>
                <a:chOff x="193214" y="372140"/>
                <a:chExt cx="11628393" cy="6292773"/>
              </a:xfrm>
            </p:grpSpPr>
            <p:grpSp>
              <p:nvGrpSpPr>
                <p:cNvPr id="39944" name="组合 31"/>
                <p:cNvGrpSpPr/>
                <p:nvPr/>
              </p:nvGrpSpPr>
              <p:grpSpPr>
                <a:xfrm>
                  <a:off x="193214" y="372140"/>
                  <a:ext cx="11541813" cy="6269354"/>
                  <a:chOff x="193214" y="372140"/>
                  <a:chExt cx="11541813" cy="6269354"/>
                </a:xfrm>
              </p:grpSpPr>
              <p:grpSp>
                <p:nvGrpSpPr>
                  <p:cNvPr id="39946" name="组合 27"/>
                  <p:cNvGrpSpPr/>
                  <p:nvPr/>
                </p:nvGrpSpPr>
                <p:grpSpPr>
                  <a:xfrm>
                    <a:off x="193214" y="372140"/>
                    <a:ext cx="11541813" cy="4473566"/>
                    <a:chOff x="54991" y="1446028"/>
                    <a:chExt cx="11541813" cy="4473566"/>
                  </a:xfrm>
                </p:grpSpPr>
                <p:grpSp>
                  <p:nvGrpSpPr>
                    <p:cNvPr id="39950" name="组合 23"/>
                    <p:cNvGrpSpPr/>
                    <p:nvPr/>
                  </p:nvGrpSpPr>
                  <p:grpSpPr>
                    <a:xfrm>
                      <a:off x="54991" y="1446028"/>
                      <a:ext cx="9470008" cy="4473566"/>
                      <a:chOff x="810986" y="531628"/>
                      <a:chExt cx="10789134" cy="5752826"/>
                    </a:xfrm>
                  </p:grpSpPr>
                  <p:grpSp>
                    <p:nvGrpSpPr>
                      <p:cNvPr id="39953" name="组合 9"/>
                      <p:cNvGrpSpPr/>
                      <p:nvPr/>
                    </p:nvGrpSpPr>
                    <p:grpSpPr>
                      <a:xfrm>
                        <a:off x="810986" y="2219729"/>
                        <a:ext cx="2816690" cy="2144212"/>
                        <a:chOff x="810986" y="2219729"/>
                        <a:chExt cx="2816690" cy="2144212"/>
                      </a:xfrm>
                    </p:grpSpPr>
                    <p:sp>
                      <p:nvSpPr>
                        <p:cNvPr id="39967" name="文本框 4"/>
                        <p:cNvSpPr txBox="1"/>
                        <p:nvPr/>
                      </p:nvSpPr>
                      <p:spPr>
                        <a:xfrm>
                          <a:off x="810986" y="2219729"/>
                          <a:ext cx="987335" cy="2144212"/>
                        </a:xfrm>
                        <a:prstGeom prst="rect">
                          <a:avLst/>
                        </a:prstGeom>
                        <a:noFill/>
                        <a:ln w="34925" cap="flat" cmpd="sng">
                          <a:solidFill>
                            <a:schemeClr val="accent1"/>
                          </a:solidFill>
                          <a:prstDash val="solid"/>
                          <a:miter/>
                          <a:headEnd type="none" w="med" len="med"/>
                          <a:tailEnd type="none" w="med" len="med"/>
                        </a:ln>
                      </p:spPr>
                      <p:txBody>
                        <a:bodyPr vert="eaVert" wrap="squar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nSpc>
                              <a:spcPct val="100000"/>
                            </a:lnSpc>
                            <a:spcBef>
                              <a:spcPct val="0"/>
                            </a:spcBef>
                            <a:buNone/>
                          </a:pPr>
                          <a:r>
                            <a:rPr lang="zh-CN" altLang="en-US" sz="4000" b="1">
                              <a:solidFill>
                                <a:srgbClr val="FF0000"/>
                              </a:solidFill>
                              <a:latin typeface="Arial" panose="020B0604020202020204" pitchFamily="34" charset="0"/>
                            </a:rPr>
                            <a:t>定向</a:t>
                          </a:r>
                        </a:p>
                      </p:txBody>
                    </p:sp>
                    <p:cxnSp>
                      <p:nvCxnSpPr>
                        <p:cNvPr id="7" name="直接连接符 6"/>
                        <p:cNvCxnSpPr>
                          <a:stCxn id="39967" idx="3"/>
                          <a:endCxn id="39969" idx="1"/>
                        </p:cNvCxnSpPr>
                        <p:nvPr/>
                      </p:nvCxnSpPr>
                      <p:spPr>
                        <a:xfrm flipV="1">
                          <a:off x="1798204" y="3222630"/>
                          <a:ext cx="994404" cy="70615"/>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39969" name="文本框 7"/>
                        <p:cNvSpPr txBox="1"/>
                        <p:nvPr/>
                      </p:nvSpPr>
                      <p:spPr>
                        <a:xfrm>
                          <a:off x="2792722" y="2339163"/>
                          <a:ext cx="834954" cy="1765713"/>
                        </a:xfrm>
                        <a:prstGeom prst="rect">
                          <a:avLst/>
                        </a:prstGeom>
                        <a:noFill/>
                        <a:ln w="31750" cap="flat" cmpd="sng">
                          <a:solidFill>
                            <a:schemeClr val="accent1"/>
                          </a:solidFill>
                          <a:prstDash val="solid"/>
                          <a:miter/>
                          <a:headEnd type="none" w="med" len="med"/>
                          <a:tailEnd type="none" w="med" len="med"/>
                        </a:ln>
                      </p:spPr>
                      <p:txBody>
                        <a:bodyPr vert="eaVert">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nSpc>
                              <a:spcPct val="100000"/>
                            </a:lnSpc>
                            <a:spcBef>
                              <a:spcPct val="0"/>
                            </a:spcBef>
                            <a:buNone/>
                          </a:pPr>
                          <a:r>
                            <a:rPr lang="zh-CN" altLang="en-US" sz="3200" b="1">
                              <a:solidFill>
                                <a:srgbClr val="FF0000"/>
                              </a:solidFill>
                              <a:latin typeface="Arial" panose="020B0604020202020204" pitchFamily="34" charset="0"/>
                            </a:rPr>
                            <a:t>定位</a:t>
                          </a:r>
                        </a:p>
                      </p:txBody>
                    </p:sp>
                  </p:grpSp>
                  <p:sp>
                    <p:nvSpPr>
                      <p:cNvPr id="9" name="左大括号 8"/>
                      <p:cNvSpPr/>
                      <p:nvPr/>
                    </p:nvSpPr>
                    <p:spPr>
                      <a:xfrm>
                        <a:off x="3681027" y="531628"/>
                        <a:ext cx="859116" cy="5507501"/>
                      </a:xfrm>
                      <a:prstGeom prst="leftBrace">
                        <a:avLst/>
                      </a:prstGeom>
                      <a:ln w="44450"/>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39955" name="文本框 10"/>
                      <p:cNvSpPr txBox="1"/>
                      <p:nvPr/>
                    </p:nvSpPr>
                    <p:spPr>
                      <a:xfrm>
                        <a:off x="4401879" y="969167"/>
                        <a:ext cx="1694122" cy="954343"/>
                      </a:xfrm>
                      <a:prstGeom prst="rect">
                        <a:avLst/>
                      </a:prstGeom>
                      <a:noFill/>
                      <a:ln w="41275" cap="flat" cmpd="sng">
                        <a:solidFill>
                          <a:schemeClr val="accent1"/>
                        </a:solidFill>
                        <a:prstDash val="solid"/>
                        <a:miter/>
                        <a:headEnd type="none" w="med" len="med"/>
                        <a:tailEnd type="none" w="med" len="med"/>
                      </a:ln>
                    </p:spPr>
                    <p:txBody>
                      <a:bodyPr wrap="squar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nSpc>
                            <a:spcPct val="100000"/>
                          </a:lnSpc>
                          <a:spcBef>
                            <a:spcPct val="0"/>
                          </a:spcBef>
                          <a:buNone/>
                        </a:pPr>
                        <a:r>
                          <a:rPr lang="zh-CN" altLang="en-US" sz="3200">
                            <a:solidFill>
                              <a:srgbClr val="FF0000"/>
                            </a:solidFill>
                            <a:latin typeface="Arial" panose="020B0604020202020204" pitchFamily="34" charset="0"/>
                          </a:rPr>
                          <a:t>分析</a:t>
                        </a:r>
                      </a:p>
                    </p:txBody>
                  </p:sp>
                  <p:sp>
                    <p:nvSpPr>
                      <p:cNvPr id="39956" name="文本框 11"/>
                      <p:cNvSpPr txBox="1"/>
                      <p:nvPr/>
                    </p:nvSpPr>
                    <p:spPr>
                      <a:xfrm>
                        <a:off x="4396764" y="2202638"/>
                        <a:ext cx="1694122" cy="1055074"/>
                      </a:xfrm>
                      <a:prstGeom prst="rect">
                        <a:avLst/>
                      </a:prstGeom>
                      <a:noFill/>
                      <a:ln w="41275" cap="flat" cmpd="sng">
                        <a:solidFill>
                          <a:schemeClr val="accent1"/>
                        </a:solidFill>
                        <a:prstDash val="solid"/>
                        <a:miter/>
                        <a:headEnd type="none" w="med" len="med"/>
                        <a:tailEnd type="none" w="med" len="med"/>
                      </a:ln>
                    </p:spPr>
                    <p:txBody>
                      <a:bodyPr wrap="squar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nSpc>
                            <a:spcPct val="100000"/>
                          </a:lnSpc>
                          <a:spcBef>
                            <a:spcPct val="0"/>
                          </a:spcBef>
                          <a:buNone/>
                        </a:pPr>
                        <a:r>
                          <a:rPr lang="zh-CN" altLang="en-US" sz="3600">
                            <a:latin typeface="Arial" panose="020B0604020202020204" pitchFamily="34" charset="0"/>
                          </a:rPr>
                          <a:t>概括</a:t>
                        </a:r>
                      </a:p>
                    </p:txBody>
                  </p:sp>
                  <p:sp>
                    <p:nvSpPr>
                      <p:cNvPr id="39957" name="文本框 12"/>
                      <p:cNvSpPr txBox="1"/>
                      <p:nvPr/>
                    </p:nvSpPr>
                    <p:spPr>
                      <a:xfrm>
                        <a:off x="4396764" y="3701831"/>
                        <a:ext cx="1694122" cy="1055074"/>
                      </a:xfrm>
                      <a:prstGeom prst="rect">
                        <a:avLst/>
                      </a:prstGeom>
                      <a:noFill/>
                      <a:ln w="41275" cap="flat" cmpd="sng">
                        <a:solidFill>
                          <a:schemeClr val="accent1"/>
                        </a:solidFill>
                        <a:prstDash val="solid"/>
                        <a:miter/>
                        <a:headEnd type="none" w="med" len="med"/>
                        <a:tailEnd type="none" w="med" len="med"/>
                      </a:ln>
                    </p:spPr>
                    <p:txBody>
                      <a:bodyPr wrap="squar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nSpc>
                            <a:spcPct val="100000"/>
                          </a:lnSpc>
                          <a:spcBef>
                            <a:spcPct val="0"/>
                          </a:spcBef>
                          <a:buNone/>
                        </a:pPr>
                        <a:r>
                          <a:rPr lang="zh-CN" altLang="en-US" sz="3600">
                            <a:solidFill>
                              <a:srgbClr val="FF0000"/>
                            </a:solidFill>
                            <a:latin typeface="Arial" panose="020B0604020202020204" pitchFamily="34" charset="0"/>
                          </a:rPr>
                          <a:t>鉴赏</a:t>
                        </a:r>
                      </a:p>
                    </p:txBody>
                  </p:sp>
                  <p:sp>
                    <p:nvSpPr>
                      <p:cNvPr id="39958" name="文本框 13"/>
                      <p:cNvSpPr txBox="1"/>
                      <p:nvPr/>
                    </p:nvSpPr>
                    <p:spPr>
                      <a:xfrm>
                        <a:off x="4386131" y="5180606"/>
                        <a:ext cx="1694122" cy="1055074"/>
                      </a:xfrm>
                      <a:prstGeom prst="rect">
                        <a:avLst/>
                      </a:prstGeom>
                      <a:noFill/>
                      <a:ln w="41275" cap="flat" cmpd="sng">
                        <a:solidFill>
                          <a:schemeClr val="accent1"/>
                        </a:solidFill>
                        <a:prstDash val="solid"/>
                        <a:miter/>
                        <a:headEnd type="none" w="med" len="med"/>
                        <a:tailEnd type="none" w="med" len="med"/>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nSpc>
                            <a:spcPct val="100000"/>
                          </a:lnSpc>
                          <a:spcBef>
                            <a:spcPct val="0"/>
                          </a:spcBef>
                          <a:buNone/>
                        </a:pPr>
                        <a:r>
                          <a:rPr lang="zh-CN" altLang="en-US" sz="3600">
                            <a:latin typeface="Arial" panose="020B0604020202020204" pitchFamily="34" charset="0"/>
                          </a:rPr>
                          <a:t>探究</a:t>
                        </a:r>
                      </a:p>
                    </p:txBody>
                  </p:sp>
                  <p:cxnSp>
                    <p:nvCxnSpPr>
                      <p:cNvPr id="16" name="直接连接符 15"/>
                      <p:cNvCxnSpPr>
                        <a:stCxn id="39955" idx="3"/>
                      </p:cNvCxnSpPr>
                      <p:nvPr/>
                    </p:nvCxnSpPr>
                    <p:spPr>
                      <a:xfrm flipV="1">
                        <a:off x="6096365" y="1413927"/>
                        <a:ext cx="676441" cy="32661"/>
                      </a:xfrm>
                      <a:prstGeom prst="line">
                        <a:avLst/>
                      </a:prstGeom>
                      <a:ln w="31750"/>
                    </p:spPr>
                    <p:style>
                      <a:lnRef idx="1">
                        <a:schemeClr val="accent1"/>
                      </a:lnRef>
                      <a:fillRef idx="0">
                        <a:schemeClr val="accent1"/>
                      </a:fillRef>
                      <a:effectRef idx="0">
                        <a:schemeClr val="accent1"/>
                      </a:effectRef>
                      <a:fontRef idx="minor">
                        <a:schemeClr val="tx1"/>
                      </a:fontRef>
                    </p:style>
                  </p:cxnSp>
                  <p:sp>
                    <p:nvSpPr>
                      <p:cNvPr id="39960" name="文本框 16"/>
                      <p:cNvSpPr txBox="1"/>
                      <p:nvPr/>
                    </p:nvSpPr>
                    <p:spPr>
                      <a:xfrm>
                        <a:off x="6772939" y="915690"/>
                        <a:ext cx="4793075" cy="1558726"/>
                      </a:xfrm>
                      <a:prstGeom prst="rect">
                        <a:avLst/>
                      </a:prstGeom>
                      <a:noFill/>
                      <a:ln w="44450" cap="flat" cmpd="sng">
                        <a:solidFill>
                          <a:schemeClr val="accent1"/>
                        </a:solidFill>
                        <a:prstDash val="solid"/>
                        <a:miter/>
                        <a:headEnd type="none" w="med" len="med"/>
                        <a:tailEnd type="none" w="med" len="med"/>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nSpc>
                            <a:spcPct val="100000"/>
                          </a:lnSpc>
                          <a:spcBef>
                            <a:spcPct val="0"/>
                          </a:spcBef>
                          <a:buNone/>
                        </a:pPr>
                        <a:r>
                          <a:rPr lang="zh-CN" altLang="en-US" b="1">
                            <a:solidFill>
                              <a:srgbClr val="FF0000"/>
                            </a:solidFill>
                            <a:latin typeface="Arial" panose="020B0604020202020204" pitchFamily="34" charset="0"/>
                          </a:rPr>
                          <a:t>原因、条件、影响、结果</a:t>
                        </a:r>
                      </a:p>
                    </p:txBody>
                  </p:sp>
                  <p:cxnSp>
                    <p:nvCxnSpPr>
                      <p:cNvPr id="18" name="直接连接符 17"/>
                      <p:cNvCxnSpPr/>
                      <p:nvPr/>
                    </p:nvCxnSpPr>
                    <p:spPr>
                      <a:xfrm>
                        <a:off x="6095597" y="2705642"/>
                        <a:ext cx="676441" cy="0"/>
                      </a:xfrm>
                      <a:prstGeom prst="line">
                        <a:avLst/>
                      </a:prstGeom>
                      <a:ln w="31750"/>
                    </p:spPr>
                    <p:style>
                      <a:lnRef idx="1">
                        <a:schemeClr val="accent1"/>
                      </a:lnRef>
                      <a:fillRef idx="0">
                        <a:schemeClr val="accent1"/>
                      </a:fillRef>
                      <a:effectRef idx="0">
                        <a:schemeClr val="accent1"/>
                      </a:effectRef>
                      <a:fontRef idx="minor">
                        <a:schemeClr val="tx1"/>
                      </a:fontRef>
                    </p:style>
                  </p:cxnSp>
                  <p:sp>
                    <p:nvSpPr>
                      <p:cNvPr id="39962" name="文本框 18"/>
                      <p:cNvSpPr txBox="1"/>
                      <p:nvPr/>
                    </p:nvSpPr>
                    <p:spPr>
                      <a:xfrm>
                        <a:off x="6807045" y="2382583"/>
                        <a:ext cx="4758969" cy="954343"/>
                      </a:xfrm>
                      <a:prstGeom prst="rect">
                        <a:avLst/>
                      </a:prstGeom>
                      <a:noFill/>
                      <a:ln w="44450" cap="flat" cmpd="sng">
                        <a:solidFill>
                          <a:schemeClr val="accent1"/>
                        </a:solidFill>
                        <a:prstDash val="solid"/>
                        <a:miter/>
                        <a:headEnd type="none" w="med" len="med"/>
                        <a:tailEnd type="none" w="med" len="med"/>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nSpc>
                            <a:spcPct val="100000"/>
                          </a:lnSpc>
                          <a:spcBef>
                            <a:spcPct val="0"/>
                          </a:spcBef>
                          <a:buNone/>
                        </a:pPr>
                        <a:r>
                          <a:rPr lang="zh-CN" altLang="en-US" sz="3200">
                            <a:latin typeface="Arial" panose="020B0604020202020204" pitchFamily="34" charset="0"/>
                          </a:rPr>
                          <a:t>特点、内容、表现</a:t>
                        </a:r>
                      </a:p>
                    </p:txBody>
                  </p:sp>
                  <p:cxnSp>
                    <p:nvCxnSpPr>
                      <p:cNvPr id="20" name="直接连接符 19"/>
                      <p:cNvCxnSpPr/>
                      <p:nvPr/>
                    </p:nvCxnSpPr>
                    <p:spPr>
                      <a:xfrm>
                        <a:off x="6079319" y="4124364"/>
                        <a:ext cx="678249" cy="0"/>
                      </a:xfrm>
                      <a:prstGeom prst="line">
                        <a:avLst/>
                      </a:prstGeom>
                      <a:ln w="31750"/>
                    </p:spPr>
                    <p:style>
                      <a:lnRef idx="1">
                        <a:schemeClr val="accent1"/>
                      </a:lnRef>
                      <a:fillRef idx="0">
                        <a:schemeClr val="accent1"/>
                      </a:fillRef>
                      <a:effectRef idx="0">
                        <a:schemeClr val="accent1"/>
                      </a:effectRef>
                      <a:fontRef idx="minor">
                        <a:schemeClr val="tx1"/>
                      </a:fontRef>
                    </p:style>
                  </p:cxnSp>
                  <p:sp>
                    <p:nvSpPr>
                      <p:cNvPr id="39964" name="文本框 20"/>
                      <p:cNvSpPr txBox="1"/>
                      <p:nvPr/>
                    </p:nvSpPr>
                    <p:spPr>
                      <a:xfrm>
                        <a:off x="6807045" y="3773684"/>
                        <a:ext cx="4793075" cy="954343"/>
                      </a:xfrm>
                      <a:prstGeom prst="rect">
                        <a:avLst/>
                      </a:prstGeom>
                      <a:noFill/>
                      <a:ln w="44450" cap="flat" cmpd="sng">
                        <a:solidFill>
                          <a:schemeClr val="accent1"/>
                        </a:solidFill>
                        <a:prstDash val="solid"/>
                        <a:miter/>
                        <a:headEnd type="none" w="med" len="med"/>
                        <a:tailEnd type="none" w="med" len="med"/>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nSpc>
                            <a:spcPct val="100000"/>
                          </a:lnSpc>
                          <a:spcBef>
                            <a:spcPct val="0"/>
                          </a:spcBef>
                          <a:buNone/>
                        </a:pPr>
                        <a:r>
                          <a:rPr lang="zh-CN" altLang="en-US" sz="3200">
                            <a:solidFill>
                              <a:srgbClr val="FF0000"/>
                            </a:solidFill>
                            <a:latin typeface="Arial" panose="020B0604020202020204" pitchFamily="34" charset="0"/>
                          </a:rPr>
                          <a:t>比较、想象、揣摩</a:t>
                        </a:r>
                      </a:p>
                    </p:txBody>
                  </p:sp>
                  <p:cxnSp>
                    <p:nvCxnSpPr>
                      <p:cNvPr id="22" name="直接连接符 21"/>
                      <p:cNvCxnSpPr/>
                      <p:nvPr/>
                    </p:nvCxnSpPr>
                    <p:spPr>
                      <a:xfrm>
                        <a:off x="6079319" y="5602285"/>
                        <a:ext cx="678249" cy="0"/>
                      </a:xfrm>
                      <a:prstGeom prst="line">
                        <a:avLst/>
                      </a:prstGeom>
                      <a:ln w="31750"/>
                    </p:spPr>
                    <p:style>
                      <a:lnRef idx="1">
                        <a:schemeClr val="accent1"/>
                      </a:lnRef>
                      <a:fillRef idx="0">
                        <a:schemeClr val="accent1"/>
                      </a:fillRef>
                      <a:effectRef idx="0">
                        <a:schemeClr val="accent1"/>
                      </a:effectRef>
                      <a:fontRef idx="minor">
                        <a:schemeClr val="tx1"/>
                      </a:fontRef>
                    </p:style>
                  </p:cxnSp>
                  <p:sp>
                    <p:nvSpPr>
                      <p:cNvPr id="39966" name="文本框 22"/>
                      <p:cNvSpPr txBox="1"/>
                      <p:nvPr/>
                    </p:nvSpPr>
                    <p:spPr>
                      <a:xfrm>
                        <a:off x="6807045" y="5330111"/>
                        <a:ext cx="4793075" cy="954343"/>
                      </a:xfrm>
                      <a:prstGeom prst="rect">
                        <a:avLst/>
                      </a:prstGeom>
                      <a:noFill/>
                      <a:ln w="44450" cap="flat" cmpd="sng">
                        <a:solidFill>
                          <a:schemeClr val="accent1"/>
                        </a:solidFill>
                        <a:prstDash val="solid"/>
                        <a:miter/>
                        <a:headEnd type="none" w="med" len="med"/>
                        <a:tailEnd type="none" w="med" len="med"/>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nSpc>
                            <a:spcPct val="100000"/>
                          </a:lnSpc>
                          <a:spcBef>
                            <a:spcPct val="0"/>
                          </a:spcBef>
                          <a:buNone/>
                        </a:pPr>
                        <a:r>
                          <a:rPr lang="zh-CN" altLang="en-US" sz="3200">
                            <a:latin typeface="Arial" panose="020B0604020202020204" pitchFamily="34" charset="0"/>
                          </a:rPr>
                          <a:t>向内挖掘、向外联系</a:t>
                        </a:r>
                      </a:p>
                    </p:txBody>
                  </p:sp>
                </p:grpSp>
                <p:sp>
                  <p:nvSpPr>
                    <p:cNvPr id="25" name="右大括号 24"/>
                    <p:cNvSpPr/>
                    <p:nvPr/>
                  </p:nvSpPr>
                  <p:spPr>
                    <a:xfrm>
                      <a:off x="9710082" y="1839702"/>
                      <a:ext cx="754078" cy="3889120"/>
                    </a:xfrm>
                    <a:prstGeom prst="rightBrace">
                      <a:avLst/>
                    </a:prstGeom>
                    <a:ln w="28575"/>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39952" name="文本框 26"/>
                    <p:cNvSpPr txBox="1"/>
                    <p:nvPr/>
                  </p:nvSpPr>
                  <p:spPr>
                    <a:xfrm>
                      <a:off x="10730185" y="3135189"/>
                      <a:ext cx="866619" cy="1781285"/>
                    </a:xfrm>
                    <a:prstGeom prst="rect">
                      <a:avLst/>
                    </a:prstGeom>
                    <a:noFill/>
                    <a:ln w="41275" cap="flat" cmpd="sng">
                      <a:solidFill>
                        <a:schemeClr val="accent1"/>
                      </a:solidFill>
                      <a:prstDash val="solid"/>
                      <a:miter/>
                      <a:headEnd type="none" w="med" len="med"/>
                      <a:tailEnd type="none" w="med" len="med"/>
                    </a:ln>
                  </p:spPr>
                  <p:txBody>
                    <a:bodyPr vert="eaVert" wrap="squar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nSpc>
                          <a:spcPct val="100000"/>
                        </a:lnSpc>
                        <a:spcBef>
                          <a:spcPct val="0"/>
                        </a:spcBef>
                        <a:buNone/>
                      </a:pPr>
                      <a:r>
                        <a:rPr lang="zh-CN" altLang="en-US" sz="4000">
                          <a:latin typeface="Arial" panose="020B0604020202020204" pitchFamily="34" charset="0"/>
                        </a:rPr>
                        <a:t>表达</a:t>
                      </a:r>
                    </a:p>
                  </p:txBody>
                </p:sp>
              </p:grpSp>
              <p:grpSp>
                <p:nvGrpSpPr>
                  <p:cNvPr id="39947" name="组合 30"/>
                  <p:cNvGrpSpPr/>
                  <p:nvPr/>
                </p:nvGrpSpPr>
                <p:grpSpPr>
                  <a:xfrm>
                    <a:off x="626488" y="3352409"/>
                    <a:ext cx="671372" cy="3289085"/>
                    <a:chOff x="626488" y="3352409"/>
                    <a:chExt cx="671372" cy="3289085"/>
                  </a:xfrm>
                </p:grpSpPr>
                <p:cxnSp>
                  <p:nvCxnSpPr>
                    <p:cNvPr id="15" name="直接连接符 14"/>
                    <p:cNvCxnSpPr>
                      <a:stCxn id="39967" idx="2"/>
                    </p:cNvCxnSpPr>
                    <p:nvPr/>
                  </p:nvCxnSpPr>
                  <p:spPr>
                    <a:xfrm flipH="1">
                      <a:off x="626488" y="3352409"/>
                      <a:ext cx="0" cy="3289085"/>
                    </a:xfrm>
                    <a:prstGeom prst="line">
                      <a:avLst/>
                    </a:prstGeom>
                    <a:ln w="47625"/>
                  </p:spPr>
                  <p:style>
                    <a:lnRef idx="1">
                      <a:schemeClr val="accent1"/>
                    </a:lnRef>
                    <a:fillRef idx="0">
                      <a:schemeClr val="accent1"/>
                    </a:fillRef>
                    <a:effectRef idx="0">
                      <a:schemeClr val="accent1"/>
                    </a:effectRef>
                    <a:fontRef idx="minor">
                      <a:schemeClr val="tx1"/>
                    </a:fontRef>
                  </p:style>
                </p:cxnSp>
                <p:cxnSp>
                  <p:nvCxnSpPr>
                    <p:cNvPr id="30" name="直接箭头连接符 29"/>
                    <p:cNvCxnSpPr/>
                    <p:nvPr/>
                  </p:nvCxnSpPr>
                  <p:spPr>
                    <a:xfrm>
                      <a:off x="659672" y="6358211"/>
                      <a:ext cx="638188" cy="0"/>
                    </a:xfrm>
                    <a:prstGeom prst="straightConnector1">
                      <a:avLst/>
                    </a:prstGeom>
                    <a:ln w="50800">
                      <a:tailEnd type="triangle"/>
                    </a:ln>
                  </p:spPr>
                  <p:style>
                    <a:lnRef idx="1">
                      <a:schemeClr val="accent1"/>
                    </a:lnRef>
                    <a:fillRef idx="0">
                      <a:schemeClr val="accent1"/>
                    </a:fillRef>
                    <a:effectRef idx="0">
                      <a:schemeClr val="accent1"/>
                    </a:effectRef>
                    <a:fontRef idx="minor">
                      <a:schemeClr val="tx1"/>
                    </a:fontRef>
                  </p:style>
                </p:cxnSp>
              </p:grpSp>
            </p:grpSp>
            <p:sp>
              <p:nvSpPr>
                <p:cNvPr id="39945" name="文本框 32"/>
                <p:cNvSpPr txBox="1"/>
                <p:nvPr/>
              </p:nvSpPr>
              <p:spPr>
                <a:xfrm>
                  <a:off x="1212111" y="6079450"/>
                  <a:ext cx="10609496" cy="585463"/>
                </a:xfrm>
                <a:prstGeom prst="rect">
                  <a:avLst/>
                </a:prstGeom>
                <a:noFill/>
                <a:ln w="44450" cap="flat" cmpd="sng">
                  <a:solidFill>
                    <a:schemeClr val="accent1"/>
                  </a:solidFill>
                  <a:prstDash val="solid"/>
                  <a:miter/>
                  <a:headEnd type="none" w="med" len="med"/>
                  <a:tailEnd type="none" w="med" len="med"/>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nSpc>
                      <a:spcPct val="100000"/>
                    </a:lnSpc>
                    <a:spcBef>
                      <a:spcPct val="0"/>
                    </a:spcBef>
                    <a:buNone/>
                  </a:pPr>
                  <a:r>
                    <a:rPr lang="zh-CN" altLang="en-US" sz="2400" b="1">
                      <a:solidFill>
                        <a:srgbClr val="FF0000"/>
                      </a:solidFill>
                      <a:latin typeface="Arial" panose="020B0604020202020204" pitchFamily="34" charset="0"/>
                    </a:rPr>
                    <a:t>从五级语言单位角度审准题目要求，聚焦并明确到底让我们做什么</a:t>
                  </a:r>
                </a:p>
              </p:txBody>
            </p:sp>
          </p:grpSp>
          <p:cxnSp>
            <p:nvCxnSpPr>
              <p:cNvPr id="38" name="直接连接符 37"/>
              <p:cNvCxnSpPr>
                <a:stCxn id="39969" idx="2"/>
              </p:cNvCxnSpPr>
              <p:nvPr/>
            </p:nvCxnSpPr>
            <p:spPr>
              <a:xfrm flipH="1">
                <a:off x="2297732" y="3150590"/>
                <a:ext cx="1587" cy="2506499"/>
              </a:xfrm>
              <a:prstGeom prst="line">
                <a:avLst/>
              </a:prstGeom>
              <a:ln w="44450"/>
            </p:spPr>
            <p:style>
              <a:lnRef idx="1">
                <a:schemeClr val="accent1"/>
              </a:lnRef>
              <a:fillRef idx="0">
                <a:schemeClr val="accent1"/>
              </a:fillRef>
              <a:effectRef idx="0">
                <a:schemeClr val="accent1"/>
              </a:effectRef>
              <a:fontRef idx="minor">
                <a:schemeClr val="tx1"/>
              </a:fontRef>
            </p:style>
          </p:cxnSp>
          <p:cxnSp>
            <p:nvCxnSpPr>
              <p:cNvPr id="40" name="直接箭头连接符 39"/>
              <p:cNvCxnSpPr/>
              <p:nvPr/>
            </p:nvCxnSpPr>
            <p:spPr>
              <a:xfrm>
                <a:off x="2232916" y="5688330"/>
                <a:ext cx="1277962" cy="0"/>
              </a:xfrm>
              <a:prstGeom prst="straightConnector1">
                <a:avLst/>
              </a:prstGeom>
              <a:ln w="44450">
                <a:tailEnd type="triangle"/>
              </a:ln>
            </p:spPr>
            <p:style>
              <a:lnRef idx="1">
                <a:schemeClr val="accent1"/>
              </a:lnRef>
              <a:fillRef idx="0">
                <a:schemeClr val="accent1"/>
              </a:fillRef>
              <a:effectRef idx="0">
                <a:schemeClr val="accent1"/>
              </a:effectRef>
              <a:fontRef idx="minor">
                <a:schemeClr val="tx1"/>
              </a:fontRef>
            </p:style>
          </p:cxnSp>
        </p:grpSp>
        <p:sp>
          <p:nvSpPr>
            <p:cNvPr id="39940" name="文本框 41"/>
            <p:cNvSpPr txBox="1"/>
            <p:nvPr/>
          </p:nvSpPr>
          <p:spPr>
            <a:xfrm>
              <a:off x="3593806" y="5346778"/>
              <a:ext cx="4981274" cy="663794"/>
            </a:xfrm>
            <a:prstGeom prst="rect">
              <a:avLst/>
            </a:prstGeom>
            <a:noFill/>
            <a:ln w="41275" cap="flat" cmpd="sng">
              <a:solidFill>
                <a:schemeClr val="accent1"/>
              </a:solidFill>
              <a:prstDash val="solid"/>
              <a:miter/>
              <a:headEnd type="none" w="med" len="med"/>
              <a:tailEnd type="none" w="med" len="med"/>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nSpc>
                  <a:spcPct val="100000"/>
                </a:lnSpc>
                <a:spcBef>
                  <a:spcPct val="0"/>
                </a:spcBef>
                <a:buNone/>
              </a:pPr>
              <a:r>
                <a:rPr lang="zh-CN" altLang="en-US" b="1">
                  <a:solidFill>
                    <a:srgbClr val="FF0000"/>
                  </a:solidFill>
                  <a:latin typeface="Arial" panose="020B0604020202020204" pitchFamily="34" charset="0"/>
                </a:rPr>
                <a:t>确认操作区间</a:t>
              </a:r>
              <a:r>
                <a:rPr lang="en-US" altLang="zh-CN" b="1">
                  <a:solidFill>
                    <a:srgbClr val="FF0000"/>
                  </a:solidFill>
                  <a:latin typeface="Arial" panose="020B0604020202020204" pitchFamily="34" charset="0"/>
                </a:rPr>
                <a:t>------</a:t>
              </a:r>
              <a:endParaRPr lang="zh-CN" altLang="en-US" b="1">
                <a:solidFill>
                  <a:srgbClr val="FF0000"/>
                </a:solidFill>
                <a:latin typeface="Arial" panose="020B0604020202020204" pitchFamily="34" charset="0"/>
              </a:endParaRPr>
            </a:p>
          </p:txBody>
        </p:sp>
      </p:grpSp>
      <p:sp>
        <p:nvSpPr>
          <p:cNvPr id="2" name="文本框 1"/>
          <p:cNvSpPr txBox="1"/>
          <p:nvPr/>
        </p:nvSpPr>
        <p:spPr>
          <a:xfrm>
            <a:off x="3710940" y="479425"/>
            <a:ext cx="1256030" cy="521970"/>
          </a:xfrm>
          <a:prstGeom prst="rect">
            <a:avLst/>
          </a:prstGeom>
          <a:noFill/>
        </p:spPr>
        <p:txBody>
          <a:bodyPr wrap="square" rtlCol="0">
            <a:spAutoFit/>
          </a:bodyPr>
          <a:lstStyle/>
          <a:p>
            <a:r>
              <a:rPr lang="zh-CN" altLang="en-US" sz="2800"/>
              <a:t>理解</a:t>
            </a:r>
          </a:p>
        </p:txBody>
      </p:sp>
      <p:sp>
        <p:nvSpPr>
          <p:cNvPr id="3" name="文本框 2"/>
          <p:cNvSpPr txBox="1"/>
          <p:nvPr/>
        </p:nvSpPr>
        <p:spPr>
          <a:xfrm>
            <a:off x="5643880" y="436880"/>
            <a:ext cx="2935605" cy="521970"/>
          </a:xfrm>
          <a:prstGeom prst="rect">
            <a:avLst/>
          </a:prstGeom>
          <a:noFill/>
        </p:spPr>
        <p:txBody>
          <a:bodyPr wrap="square" rtlCol="0">
            <a:spAutoFit/>
          </a:bodyPr>
          <a:lstStyle/>
          <a:p>
            <a:r>
              <a:rPr lang="zh-CN" altLang="en-US" sz="2800"/>
              <a:t>词</a:t>
            </a:r>
            <a:r>
              <a:rPr lang="zh-CN" altLang="en-US" sz="2800" b="1">
                <a:solidFill>
                  <a:srgbClr val="FF0000"/>
                </a:solidFill>
                <a:latin typeface="Arial" panose="020B0604020202020204" pitchFamily="34" charset="0"/>
                <a:sym typeface="+mn-ea"/>
              </a:rPr>
              <a:t>、句、篇</a:t>
            </a:r>
            <a:endParaRPr lang="en-US" altLang="zh-CN" sz="2800" b="1">
              <a:solidFill>
                <a:srgbClr val="FF0000"/>
              </a:solidFill>
              <a:latin typeface="Arial" panose="020B0604020202020204" pitchFamily="34" charset="0"/>
              <a:sym typeface="+mn-ea"/>
            </a:endParaRPr>
          </a:p>
        </p:txBody>
      </p:sp>
    </p:spTree>
  </p:cSld>
  <p:clrMapOvr>
    <a:masterClrMapping/>
  </p:clrMapOvr>
  <p:transition spd="slow"/>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sz="3600">
                <a:solidFill>
                  <a:srgbClr val="FF0000"/>
                </a:solidFill>
              </a:rPr>
              <a:t>三</a:t>
            </a:r>
            <a:r>
              <a:rPr lang="en-US" altLang="zh-CN" sz="3600">
                <a:solidFill>
                  <a:srgbClr val="FF0000"/>
                </a:solidFill>
              </a:rPr>
              <a:t>.2021</a:t>
            </a:r>
            <a:r>
              <a:rPr sz="3600">
                <a:solidFill>
                  <a:srgbClr val="FF0000"/>
                </a:solidFill>
              </a:rPr>
              <a:t>年高考作文命题趋势和备考策略</a:t>
            </a:r>
          </a:p>
        </p:txBody>
      </p:sp>
    </p:spTree>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1284605" y="613410"/>
            <a:ext cx="9760585" cy="5630545"/>
          </a:xfrm>
          <a:prstGeom prst="rect">
            <a:avLst/>
          </a:prstGeom>
        </p:spPr>
      </p:pic>
    </p:spTree>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endParaRPr lang="zh-CN" altLang="zh-CN"/>
          </a:p>
        </p:txBody>
      </p:sp>
      <p:sp>
        <p:nvSpPr>
          <p:cNvPr id="6147" name="Rectangle 3"/>
          <p:cNvSpPr>
            <a:spLocks noGrp="1" noChangeArrowheads="1"/>
          </p:cNvSpPr>
          <p:nvPr>
            <p:ph type="body" idx="1"/>
          </p:nvPr>
        </p:nvSpPr>
        <p:spPr/>
        <p:txBody>
          <a:bodyPr/>
          <a:lstStyle/>
          <a:p>
            <a:pPr eaLnBrk="1" hangingPunct="1"/>
            <a:endParaRPr lang="zh-CN" altLang="zh-CN"/>
          </a:p>
        </p:txBody>
      </p:sp>
      <p:pic>
        <p:nvPicPr>
          <p:cNvPr id="6148" name="Picture 4" descr="a1"/>
          <p:cNvPicPr>
            <a:picLocks noChangeAspect="1" noChangeArrowheads="1"/>
          </p:cNvPicPr>
          <p:nvPr/>
        </p:nvPicPr>
        <p:blipFill>
          <a:blip r:embed="rId2"/>
          <a:stretch>
            <a:fillRect/>
          </a:stretch>
        </p:blipFill>
        <p:spPr bwMode="auto">
          <a:xfrm>
            <a:off x="566420" y="144145"/>
            <a:ext cx="10800715" cy="6597650"/>
          </a:xfrm>
          <a:prstGeom prst="rect">
            <a:avLst/>
          </a:prstGeom>
          <a:noFill/>
          <a:ln w="9525">
            <a:noFill/>
            <a:miter lim="800000"/>
          </a:ln>
        </p:spPr>
      </p:pic>
      <p:cxnSp>
        <p:nvCxnSpPr>
          <p:cNvPr id="6" name="直接箭头连接符 5"/>
          <p:cNvCxnSpPr/>
          <p:nvPr/>
        </p:nvCxnSpPr>
        <p:spPr>
          <a:xfrm flipH="1">
            <a:off x="6168008" y="1124744"/>
            <a:ext cx="0" cy="21602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 name="直接箭头连接符 7"/>
          <p:cNvCxnSpPr/>
          <p:nvPr/>
        </p:nvCxnSpPr>
        <p:spPr>
          <a:xfrm flipH="1">
            <a:off x="3215680" y="1124744"/>
            <a:ext cx="2952328" cy="21602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0" name="直接箭头连接符 9"/>
          <p:cNvCxnSpPr/>
          <p:nvPr/>
        </p:nvCxnSpPr>
        <p:spPr>
          <a:xfrm>
            <a:off x="6168008" y="1124744"/>
            <a:ext cx="2880320" cy="21602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3" name="直接箭头连接符 12"/>
          <p:cNvCxnSpPr/>
          <p:nvPr/>
        </p:nvCxnSpPr>
        <p:spPr>
          <a:xfrm>
            <a:off x="3215680" y="1916832"/>
            <a:ext cx="720080" cy="21602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5" name="直接箭头连接符 14"/>
          <p:cNvCxnSpPr/>
          <p:nvPr/>
        </p:nvCxnSpPr>
        <p:spPr>
          <a:xfrm flipH="1">
            <a:off x="2567608" y="1916832"/>
            <a:ext cx="648072" cy="21602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7" name="直接箭头连接符 16"/>
          <p:cNvCxnSpPr/>
          <p:nvPr/>
        </p:nvCxnSpPr>
        <p:spPr>
          <a:xfrm>
            <a:off x="6168008" y="1916832"/>
            <a:ext cx="720080" cy="21602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9" name="直接箭头连接符 18"/>
          <p:cNvCxnSpPr/>
          <p:nvPr/>
        </p:nvCxnSpPr>
        <p:spPr>
          <a:xfrm flipH="1">
            <a:off x="5447928" y="1916832"/>
            <a:ext cx="720080" cy="21602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1" name="直接箭头连接符 20"/>
          <p:cNvCxnSpPr/>
          <p:nvPr/>
        </p:nvCxnSpPr>
        <p:spPr>
          <a:xfrm>
            <a:off x="9048328" y="1916832"/>
            <a:ext cx="720080" cy="21602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3" name="直接箭头连接符 22"/>
          <p:cNvCxnSpPr/>
          <p:nvPr/>
        </p:nvCxnSpPr>
        <p:spPr>
          <a:xfrm flipH="1">
            <a:off x="8328248" y="1916832"/>
            <a:ext cx="720080" cy="21602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3" name="下箭头 32"/>
          <p:cNvSpPr/>
          <p:nvPr/>
        </p:nvSpPr>
        <p:spPr>
          <a:xfrm>
            <a:off x="1847528" y="4149080"/>
            <a:ext cx="1368152" cy="216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下箭头 33"/>
          <p:cNvSpPr/>
          <p:nvPr/>
        </p:nvSpPr>
        <p:spPr>
          <a:xfrm>
            <a:off x="3287688" y="4149080"/>
            <a:ext cx="1368152" cy="216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下箭头 34"/>
          <p:cNvSpPr/>
          <p:nvPr/>
        </p:nvSpPr>
        <p:spPr>
          <a:xfrm>
            <a:off x="4727848" y="4149080"/>
            <a:ext cx="1368152" cy="216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下箭头 35"/>
          <p:cNvSpPr/>
          <p:nvPr/>
        </p:nvSpPr>
        <p:spPr>
          <a:xfrm>
            <a:off x="6168008" y="4149080"/>
            <a:ext cx="1368152" cy="216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下箭头 36"/>
          <p:cNvSpPr/>
          <p:nvPr/>
        </p:nvSpPr>
        <p:spPr>
          <a:xfrm>
            <a:off x="7680176" y="4149080"/>
            <a:ext cx="1368152" cy="216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下箭头 37"/>
          <p:cNvSpPr/>
          <p:nvPr/>
        </p:nvSpPr>
        <p:spPr>
          <a:xfrm>
            <a:off x="9120336" y="4149080"/>
            <a:ext cx="1368152" cy="216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1847528" y="4365104"/>
            <a:ext cx="1368152" cy="201622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26" name="矩形 25"/>
          <p:cNvSpPr/>
          <p:nvPr/>
        </p:nvSpPr>
        <p:spPr>
          <a:xfrm>
            <a:off x="3287688" y="4365104"/>
            <a:ext cx="1368152" cy="201622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27" name="矩形 26"/>
          <p:cNvSpPr/>
          <p:nvPr/>
        </p:nvSpPr>
        <p:spPr>
          <a:xfrm>
            <a:off x="4727848" y="4365104"/>
            <a:ext cx="1368152" cy="201622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28" name="矩形 27"/>
          <p:cNvSpPr/>
          <p:nvPr/>
        </p:nvSpPr>
        <p:spPr>
          <a:xfrm>
            <a:off x="6168008" y="4365104"/>
            <a:ext cx="1368152" cy="201622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29" name="矩形 28"/>
          <p:cNvSpPr/>
          <p:nvPr/>
        </p:nvSpPr>
        <p:spPr>
          <a:xfrm>
            <a:off x="7680176" y="4365104"/>
            <a:ext cx="1368152" cy="201622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0" name="矩形 29"/>
          <p:cNvSpPr/>
          <p:nvPr/>
        </p:nvSpPr>
        <p:spPr>
          <a:xfrm>
            <a:off x="9120336" y="4365104"/>
            <a:ext cx="1368152" cy="201622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2" name="矩形 31"/>
          <p:cNvSpPr/>
          <p:nvPr/>
        </p:nvSpPr>
        <p:spPr>
          <a:xfrm>
            <a:off x="1775520" y="476672"/>
            <a:ext cx="8712968" cy="6480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b="1">
                <a:solidFill>
                  <a:srgbClr val="C00000"/>
                </a:solidFill>
                <a:latin typeface="幼圆" panose="02010509060101010101" pitchFamily="49" charset="-122"/>
                <a:ea typeface="幼圆" panose="02010509060101010101" pitchFamily="49" charset="-122"/>
              </a:rPr>
              <a:t>全面发展的人</a:t>
            </a:r>
          </a:p>
        </p:txBody>
      </p:sp>
      <p:sp>
        <p:nvSpPr>
          <p:cNvPr id="40" name="矩形 39"/>
          <p:cNvSpPr/>
          <p:nvPr/>
        </p:nvSpPr>
        <p:spPr>
          <a:xfrm>
            <a:off x="1703512" y="404664"/>
            <a:ext cx="2736304" cy="4046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noFill/>
            </a:endParaRPr>
          </a:p>
        </p:txBody>
      </p:sp>
      <p:sp>
        <p:nvSpPr>
          <p:cNvPr id="42" name="矩形 41"/>
          <p:cNvSpPr/>
          <p:nvPr/>
        </p:nvSpPr>
        <p:spPr>
          <a:xfrm>
            <a:off x="1703512" y="792088"/>
            <a:ext cx="2736304" cy="4046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noFill/>
            </a:endParaRPr>
          </a:p>
        </p:txBody>
      </p:sp>
      <p:sp>
        <p:nvSpPr>
          <p:cNvPr id="43" name="矩形 42"/>
          <p:cNvSpPr/>
          <p:nvPr/>
        </p:nvSpPr>
        <p:spPr>
          <a:xfrm>
            <a:off x="7824192" y="404664"/>
            <a:ext cx="2736304" cy="4046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noFill/>
            </a:endParaRPr>
          </a:p>
        </p:txBody>
      </p:sp>
      <p:sp>
        <p:nvSpPr>
          <p:cNvPr id="44" name="矩形 43"/>
          <p:cNvSpPr/>
          <p:nvPr/>
        </p:nvSpPr>
        <p:spPr>
          <a:xfrm>
            <a:off x="7824192" y="764704"/>
            <a:ext cx="2736304" cy="4046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noFill/>
            </a:endParaRPr>
          </a:p>
        </p:txBody>
      </p:sp>
    </p:spTree>
  </p:cSld>
  <p:clrMapOvr>
    <a:masterClrMapping/>
  </p:clrMapOvr>
  <p:transition>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日期占位符 3"/>
          <p:cNvSpPr txBox="1">
            <a:spLocks noGrp="1"/>
          </p:cNvSpPr>
          <p:nvPr/>
        </p:nvSpPr>
        <p:spPr>
          <a:xfrm>
            <a:off x="-49212" y="6597650"/>
            <a:ext cx="863600" cy="215900"/>
          </a:xfrm>
          <a:prstGeom prst="rect">
            <a:avLst/>
          </a:prstGeom>
          <a:noFill/>
          <a:ln w="9525">
            <a:noFill/>
          </a:ln>
        </p:spPr>
        <p:txBody>
          <a:bodyPr anchor="t"/>
          <a:lstStyle/>
          <a:p>
            <a:fld id="{BB962C8B-B14F-4D97-AF65-F5344CB8AC3E}" type="datetime10">
              <a:rPr lang="zh-CN" altLang="en-US" sz="1400">
                <a:solidFill>
                  <a:srgbClr val="00CC99"/>
                </a:solidFill>
                <a:latin typeface="Arial" panose="020B0604020202020204" pitchFamily="34" charset="0"/>
                <a:ea typeface="微软雅黑"/>
              </a:rPr>
              <a:t>11:38</a:t>
            </a:fld>
            <a:endParaRPr lang="zh-CN" altLang="en-US" sz="1400">
              <a:solidFill>
                <a:srgbClr val="00CC99"/>
              </a:solidFill>
              <a:latin typeface="Arial" panose="020B0604020202020204" pitchFamily="34" charset="0"/>
              <a:ea typeface="微软雅黑"/>
            </a:endParaRPr>
          </a:p>
        </p:txBody>
      </p:sp>
      <p:sp>
        <p:nvSpPr>
          <p:cNvPr id="15362" name="矩形 2"/>
          <p:cNvSpPr/>
          <p:nvPr/>
        </p:nvSpPr>
        <p:spPr>
          <a:xfrm>
            <a:off x="504825" y="122238"/>
            <a:ext cx="9132888" cy="1076325"/>
          </a:xfrm>
          <a:prstGeom prst="rect">
            <a:avLst/>
          </a:prstGeom>
          <a:noFill/>
          <a:ln w="9525">
            <a:noFill/>
          </a:ln>
        </p:spPr>
        <p:txBody>
          <a:bodyPr anchor="t">
            <a:spAutoFit/>
          </a:bodyPr>
          <a:lstStyle/>
          <a:p>
            <a:r>
              <a:rPr lang="zh-CN" altLang="en-US" sz="3200" b="1">
                <a:solidFill>
                  <a:srgbClr val="FF0000"/>
                </a:solidFill>
                <a:latin typeface="Calibri"/>
                <a:ea typeface="宋体" panose="02010600030101010101" pitchFamily="2" charset="-122"/>
              </a:rPr>
              <a:t>高考作文命题趋势</a:t>
            </a:r>
            <a:r>
              <a:rPr lang="en-US" altLang="zh-CN" sz="3200" b="1">
                <a:solidFill>
                  <a:srgbClr val="0070C0"/>
                </a:solidFill>
                <a:latin typeface="Calibri"/>
                <a:ea typeface="宋体" panose="02010600030101010101" pitchFamily="2" charset="-122"/>
              </a:rPr>
              <a:t>——</a:t>
            </a:r>
            <a:r>
              <a:rPr lang="zh-CN" altLang="en-US" sz="3200" b="1">
                <a:solidFill>
                  <a:srgbClr val="0070C0"/>
                </a:solidFill>
                <a:latin typeface="Calibri"/>
                <a:ea typeface="宋体" panose="02010600030101010101" pitchFamily="2" charset="-122"/>
              </a:rPr>
              <a:t>高考是最大的政治</a:t>
            </a:r>
            <a:endParaRPr lang="en-US" altLang="zh-CN" sz="3200" b="1">
              <a:solidFill>
                <a:srgbClr val="0070C0"/>
              </a:solidFill>
              <a:latin typeface="华文细黑" panose="02010600040101010101" pitchFamily="2" charset="-122"/>
              <a:ea typeface="华文细黑" panose="02010600040101010101" pitchFamily="2" charset="-122"/>
            </a:endParaRPr>
          </a:p>
          <a:p>
            <a:endParaRPr lang="en-US" altLang="zh-CN" sz="3200" b="1">
              <a:solidFill>
                <a:srgbClr val="0070C0"/>
              </a:solidFill>
              <a:latin typeface="华文细黑" panose="02010600040101010101" pitchFamily="2" charset="-122"/>
              <a:ea typeface="华文细黑" panose="02010600040101010101" pitchFamily="2" charset="-122"/>
            </a:endParaRPr>
          </a:p>
        </p:txBody>
      </p:sp>
      <p:sp>
        <p:nvSpPr>
          <p:cNvPr id="15363" name="矩形 4"/>
          <p:cNvSpPr/>
          <p:nvPr/>
        </p:nvSpPr>
        <p:spPr>
          <a:xfrm>
            <a:off x="657225" y="2382838"/>
            <a:ext cx="698500" cy="461962"/>
          </a:xfrm>
          <a:prstGeom prst="rect">
            <a:avLst/>
          </a:prstGeom>
          <a:noFill/>
          <a:ln w="9525">
            <a:noFill/>
          </a:ln>
        </p:spPr>
        <p:txBody>
          <a:bodyPr wrap="none" anchor="t">
            <a:spAutoFit/>
          </a:bodyPr>
          <a:lstStyle/>
          <a:p>
            <a:r>
              <a:rPr lang="zh-CN" altLang="en-US" sz="2400">
                <a:latin typeface="Verdana" panose="020B0604030504040204" pitchFamily="34" charset="0"/>
                <a:ea typeface="微软雅黑"/>
              </a:rPr>
              <a:t>   　</a:t>
            </a:r>
          </a:p>
        </p:txBody>
      </p:sp>
      <p:sp>
        <p:nvSpPr>
          <p:cNvPr id="15364" name="矩形 5"/>
          <p:cNvSpPr/>
          <p:nvPr/>
        </p:nvSpPr>
        <p:spPr>
          <a:xfrm>
            <a:off x="1155700" y="3127375"/>
            <a:ext cx="254000" cy="460375"/>
          </a:xfrm>
          <a:prstGeom prst="rect">
            <a:avLst/>
          </a:prstGeom>
          <a:noFill/>
          <a:ln w="9525">
            <a:noFill/>
          </a:ln>
        </p:spPr>
        <p:txBody>
          <a:bodyPr wrap="none" anchor="t">
            <a:spAutoFit/>
          </a:bodyPr>
          <a:lstStyle/>
          <a:p>
            <a:r>
              <a:rPr lang="zh-CN" altLang="en-US" sz="2400">
                <a:latin typeface="Verdana" panose="020B0604030504040204" pitchFamily="34" charset="0"/>
                <a:ea typeface="微软雅黑"/>
              </a:rPr>
              <a:t> </a:t>
            </a:r>
          </a:p>
        </p:txBody>
      </p:sp>
      <p:sp>
        <p:nvSpPr>
          <p:cNvPr id="15365" name="矩形 9"/>
          <p:cNvSpPr/>
          <p:nvPr/>
        </p:nvSpPr>
        <p:spPr>
          <a:xfrm>
            <a:off x="2084388" y="2455863"/>
            <a:ext cx="492125" cy="460375"/>
          </a:xfrm>
          <a:prstGeom prst="rect">
            <a:avLst/>
          </a:prstGeom>
          <a:noFill/>
          <a:ln w="9525">
            <a:noFill/>
          </a:ln>
        </p:spPr>
        <p:txBody>
          <a:bodyPr wrap="none" anchor="t">
            <a:spAutoFit/>
          </a:bodyPr>
          <a:lstStyle/>
          <a:p>
            <a:r>
              <a:rPr lang="zh-CN" altLang="en-US" sz="2400">
                <a:latin typeface="Verdana" panose="020B0604030504040204" pitchFamily="34" charset="0"/>
                <a:ea typeface="微软雅黑"/>
              </a:rPr>
              <a:t>　</a:t>
            </a:r>
          </a:p>
        </p:txBody>
      </p:sp>
      <p:sp>
        <p:nvSpPr>
          <p:cNvPr id="15366" name="矩形 11"/>
          <p:cNvSpPr/>
          <p:nvPr/>
        </p:nvSpPr>
        <p:spPr>
          <a:xfrm>
            <a:off x="504825" y="1009650"/>
            <a:ext cx="11463338" cy="6492875"/>
          </a:xfrm>
          <a:prstGeom prst="rect">
            <a:avLst/>
          </a:prstGeom>
          <a:noFill/>
          <a:ln w="9525" cap="flat" cmpd="sng">
            <a:solidFill>
              <a:srgbClr val="0078F0"/>
            </a:solidFill>
            <a:prstDash val="solid"/>
            <a:miter/>
            <a:headEnd type="none" w="med" len="med"/>
            <a:tailEnd type="none" w="med" len="med"/>
          </a:ln>
        </p:spPr>
        <p:txBody>
          <a:bodyPr anchor="t">
            <a:spAutoFit/>
          </a:bodyPr>
          <a:lstStyle/>
          <a:p>
            <a:r>
              <a:rPr lang="zh-CN" altLang="en-US" sz="2800" b="1">
                <a:solidFill>
                  <a:srgbClr val="0D0D0D"/>
                </a:solidFill>
                <a:latin typeface="Verdana" panose="020B0604030504040204" pitchFamily="34" charset="0"/>
                <a:ea typeface="微软雅黑"/>
              </a:rPr>
              <a:t>引导考生：</a:t>
            </a:r>
          </a:p>
          <a:p>
            <a:r>
              <a:rPr lang="en-US" altLang="zh-CN" sz="2800" b="1">
                <a:solidFill>
                  <a:srgbClr val="0D0D0D"/>
                </a:solidFill>
                <a:latin typeface="Verdana" panose="020B0604030504040204" pitchFamily="34" charset="0"/>
                <a:ea typeface="微软雅黑"/>
              </a:rPr>
              <a:t>1</a:t>
            </a:r>
            <a:r>
              <a:rPr lang="zh-CN" altLang="en-US" sz="2800" b="1">
                <a:solidFill>
                  <a:srgbClr val="0D0D0D"/>
                </a:solidFill>
                <a:latin typeface="Verdana" panose="020B0604030504040204" pitchFamily="34" charset="0"/>
                <a:ea typeface="微软雅黑"/>
              </a:rPr>
              <a:t>、正确认识世界和中国发展大势；</a:t>
            </a:r>
          </a:p>
          <a:p>
            <a:r>
              <a:rPr lang="en-US" altLang="zh-CN" sz="2800" b="1">
                <a:solidFill>
                  <a:srgbClr val="0D0D0D"/>
                </a:solidFill>
                <a:latin typeface="Verdana" panose="020B0604030504040204" pitchFamily="34" charset="0"/>
                <a:ea typeface="微软雅黑"/>
              </a:rPr>
              <a:t>2</a:t>
            </a:r>
            <a:r>
              <a:rPr lang="zh-CN" altLang="en-US" sz="2800" b="1">
                <a:solidFill>
                  <a:srgbClr val="0D0D0D"/>
                </a:solidFill>
                <a:latin typeface="Verdana" panose="020B0604030504040204" pitchFamily="34" charset="0"/>
                <a:ea typeface="微软雅黑"/>
              </a:rPr>
              <a:t>、认清中国社会主义特色和国际比较；</a:t>
            </a:r>
          </a:p>
          <a:p>
            <a:r>
              <a:rPr lang="en-US" altLang="zh-CN" sz="2800" b="1">
                <a:solidFill>
                  <a:srgbClr val="0D0D0D"/>
                </a:solidFill>
                <a:latin typeface="Verdana" panose="020B0604030504040204" pitchFamily="34" charset="0"/>
                <a:ea typeface="微软雅黑"/>
              </a:rPr>
              <a:t>3</a:t>
            </a:r>
            <a:r>
              <a:rPr lang="zh-CN" altLang="en-US" sz="2800" b="1">
                <a:solidFill>
                  <a:srgbClr val="0D0D0D"/>
                </a:solidFill>
                <a:latin typeface="Verdana" panose="020B0604030504040204" pitchFamily="34" charset="0"/>
                <a:ea typeface="微软雅黑"/>
              </a:rPr>
              <a:t>、新时代的责任感和历史的使命感；</a:t>
            </a:r>
            <a:endParaRPr lang="en-US" altLang="zh-CN" sz="2800" b="1">
              <a:solidFill>
                <a:srgbClr val="0D0D0D"/>
              </a:solidFill>
              <a:latin typeface="Verdana" panose="020B0604030504040204" pitchFamily="34" charset="0"/>
              <a:ea typeface="微软雅黑"/>
            </a:endParaRPr>
          </a:p>
          <a:p>
            <a:r>
              <a:rPr lang="en-US" altLang="zh-CN" sz="2800" b="1">
                <a:solidFill>
                  <a:srgbClr val="0D0D0D"/>
                </a:solidFill>
                <a:latin typeface="Verdana" panose="020B0604030504040204" pitchFamily="34" charset="0"/>
                <a:ea typeface="微软雅黑"/>
              </a:rPr>
              <a:t>4</a:t>
            </a:r>
            <a:r>
              <a:rPr lang="zh-CN" altLang="en-US" sz="2800" b="1">
                <a:solidFill>
                  <a:srgbClr val="0D0D0D"/>
                </a:solidFill>
                <a:latin typeface="Verdana" panose="020B0604030504040204" pitchFamily="34" charset="0"/>
                <a:ea typeface="微软雅黑"/>
              </a:rPr>
              <a:t>、应该有远大的抱负和脚踏实地精神。</a:t>
            </a:r>
            <a:endParaRPr lang="zh-CN" altLang="en-US" sz="2000" b="1">
              <a:solidFill>
                <a:srgbClr val="0D0D0D"/>
              </a:solidFill>
              <a:latin typeface="Verdana" panose="020B0604030504040204" pitchFamily="34" charset="0"/>
              <a:ea typeface="微软雅黑"/>
            </a:endParaRPr>
          </a:p>
          <a:p>
            <a:endParaRPr lang="zh-CN" altLang="en-US" sz="2800" b="1">
              <a:latin typeface="Calibri"/>
              <a:ea typeface="宋体" panose="02010600030101010101" pitchFamily="2" charset="-122"/>
            </a:endParaRPr>
          </a:p>
          <a:p>
            <a:r>
              <a:rPr lang="zh-CN" altLang="en-US" sz="3200" b="1">
                <a:latin typeface="Calibri"/>
                <a:ea typeface="宋体" panose="02010600030101010101" pitchFamily="2" charset="-122"/>
              </a:rPr>
              <a:t>命题内容范围</a:t>
            </a:r>
          </a:p>
          <a:p>
            <a:r>
              <a:rPr lang="en-US" altLang="zh-CN" sz="3200" b="1">
                <a:solidFill>
                  <a:srgbClr val="FF0000"/>
                </a:solidFill>
                <a:latin typeface="Calibri"/>
                <a:ea typeface="宋体" panose="02010600030101010101" pitchFamily="2" charset="-122"/>
              </a:rPr>
              <a:t>    </a:t>
            </a:r>
            <a:r>
              <a:rPr lang="en-US" altLang="zh-CN" sz="3200" b="1">
                <a:latin typeface="Calibri"/>
                <a:ea typeface="宋体" panose="02010600030101010101" pitchFamily="2" charset="-122"/>
              </a:rPr>
              <a:t>A</a:t>
            </a:r>
            <a:r>
              <a:rPr lang="zh-CN" altLang="en-US" sz="3200" b="1">
                <a:latin typeface="Calibri"/>
                <a:ea typeface="宋体" panose="02010600030101010101" pitchFamily="2" charset="-122"/>
              </a:rPr>
              <a:t>、弘扬</a:t>
            </a:r>
            <a:r>
              <a:rPr lang="zh-CN" altLang="en-US" sz="3200" b="1">
                <a:solidFill>
                  <a:srgbClr val="FF0000"/>
                </a:solidFill>
                <a:latin typeface="Calibri"/>
                <a:ea typeface="宋体" panose="02010600030101010101" pitchFamily="2" charset="-122"/>
              </a:rPr>
              <a:t>爱国主义精神</a:t>
            </a:r>
            <a:endParaRPr lang="en-US" altLang="zh-CN" sz="3200" b="1">
              <a:latin typeface="Calibri"/>
              <a:ea typeface="宋体" panose="02010600030101010101" pitchFamily="2" charset="-122"/>
            </a:endParaRPr>
          </a:p>
          <a:p>
            <a:r>
              <a:rPr lang="en-US" altLang="zh-CN" sz="3200" b="1">
                <a:latin typeface="Calibri"/>
                <a:ea typeface="宋体" panose="02010600030101010101" pitchFamily="2" charset="-122"/>
              </a:rPr>
              <a:t>    B </a:t>
            </a:r>
            <a:r>
              <a:rPr lang="zh-CN" altLang="en-US" sz="3200" b="1">
                <a:latin typeface="Calibri"/>
                <a:ea typeface="宋体" panose="02010600030101010101" pitchFamily="2" charset="-122"/>
              </a:rPr>
              <a:t>、传承</a:t>
            </a:r>
            <a:r>
              <a:rPr lang="zh-CN" altLang="en-US" sz="3200" b="1">
                <a:solidFill>
                  <a:srgbClr val="FF0000"/>
                </a:solidFill>
                <a:latin typeface="Calibri"/>
                <a:ea typeface="宋体" panose="02010600030101010101" pitchFamily="2" charset="-122"/>
              </a:rPr>
              <a:t>优秀传统文化</a:t>
            </a:r>
            <a:endParaRPr lang="en-US" altLang="zh-CN" sz="3200" b="1">
              <a:latin typeface="Calibri"/>
              <a:ea typeface="宋体" panose="02010600030101010101" pitchFamily="2" charset="-122"/>
            </a:endParaRPr>
          </a:p>
          <a:p>
            <a:r>
              <a:rPr lang="en-US" altLang="zh-CN" sz="3200" b="1">
                <a:latin typeface="Calibri"/>
                <a:ea typeface="宋体" panose="02010600030101010101" pitchFamily="2" charset="-122"/>
              </a:rPr>
              <a:t>    C </a:t>
            </a:r>
            <a:r>
              <a:rPr lang="zh-CN" altLang="en-US" sz="3200" b="1">
                <a:latin typeface="Calibri"/>
                <a:ea typeface="宋体" panose="02010600030101010101" pitchFamily="2" charset="-122"/>
              </a:rPr>
              <a:t>、渗透</a:t>
            </a:r>
            <a:r>
              <a:rPr lang="zh-CN" altLang="en-US" sz="3200" b="1">
                <a:solidFill>
                  <a:srgbClr val="FF0000"/>
                </a:solidFill>
                <a:latin typeface="Calibri"/>
                <a:ea typeface="宋体" panose="02010600030101010101" pitchFamily="2" charset="-122"/>
              </a:rPr>
              <a:t>依法治国理念</a:t>
            </a:r>
            <a:endParaRPr lang="en-US" altLang="zh-CN" sz="3200" b="1">
              <a:latin typeface="Calibri"/>
              <a:ea typeface="宋体" panose="02010600030101010101" pitchFamily="2" charset="-122"/>
            </a:endParaRPr>
          </a:p>
          <a:p>
            <a:r>
              <a:rPr lang="en-US" altLang="zh-CN" sz="3200" b="1">
                <a:latin typeface="Calibri"/>
                <a:ea typeface="宋体" panose="02010600030101010101" pitchFamily="2" charset="-122"/>
              </a:rPr>
              <a:t>    D </a:t>
            </a:r>
            <a:r>
              <a:rPr lang="zh-CN" altLang="en-US" sz="3200" b="1">
                <a:latin typeface="Calibri"/>
                <a:ea typeface="宋体" panose="02010600030101010101" pitchFamily="2" charset="-122"/>
              </a:rPr>
              <a:t>、关注</a:t>
            </a:r>
            <a:r>
              <a:rPr lang="zh-CN" altLang="en-US" sz="3200" b="1">
                <a:solidFill>
                  <a:srgbClr val="FF0000"/>
                </a:solidFill>
                <a:latin typeface="Calibri"/>
                <a:ea typeface="宋体" panose="02010600030101010101" pitchFamily="2" charset="-122"/>
              </a:rPr>
              <a:t>生态文明建设</a:t>
            </a:r>
            <a:endParaRPr lang="en-US" altLang="zh-CN" sz="3200" b="1">
              <a:latin typeface="Calibri"/>
              <a:ea typeface="宋体" panose="02010600030101010101" pitchFamily="2" charset="-122"/>
            </a:endParaRPr>
          </a:p>
          <a:p>
            <a:r>
              <a:rPr lang="en-US" altLang="zh-CN" sz="3200" b="1">
                <a:latin typeface="Calibri"/>
                <a:ea typeface="宋体" panose="02010600030101010101" pitchFamily="2" charset="-122"/>
              </a:rPr>
              <a:t>    E </a:t>
            </a:r>
            <a:r>
              <a:rPr lang="zh-CN" altLang="en-US" sz="3200" b="1">
                <a:latin typeface="Calibri"/>
                <a:ea typeface="宋体" panose="02010600030101010101" pitchFamily="2" charset="-122"/>
              </a:rPr>
              <a:t>、</a:t>
            </a:r>
            <a:r>
              <a:rPr lang="zh-CN" altLang="en-US" sz="3200" b="1">
                <a:solidFill>
                  <a:srgbClr val="FF0000"/>
                </a:solidFill>
                <a:latin typeface="Calibri"/>
                <a:ea typeface="宋体" panose="02010600030101010101" pitchFamily="2" charset="-122"/>
              </a:rPr>
              <a:t>世界观</a:t>
            </a:r>
            <a:r>
              <a:rPr lang="zh-CN" altLang="en-US" sz="3200" b="1">
                <a:latin typeface="Calibri"/>
                <a:ea typeface="宋体" panose="02010600030101010101" pitchFamily="2" charset="-122"/>
                <a:sym typeface="+mn-ea"/>
              </a:rPr>
              <a:t>、</a:t>
            </a:r>
            <a:r>
              <a:rPr lang="zh-CN" altLang="en-US" sz="3200" b="1">
                <a:solidFill>
                  <a:srgbClr val="FF0000"/>
                </a:solidFill>
                <a:latin typeface="Calibri"/>
                <a:ea typeface="宋体" panose="02010600030101010101" pitchFamily="2" charset="-122"/>
              </a:rPr>
              <a:t>人生观</a:t>
            </a:r>
            <a:r>
              <a:rPr lang="zh-CN" altLang="en-US" sz="3200" b="1">
                <a:latin typeface="Calibri"/>
                <a:ea typeface="宋体" panose="02010600030101010101" pitchFamily="2" charset="-122"/>
                <a:sym typeface="+mn-ea"/>
              </a:rPr>
              <a:t>、</a:t>
            </a:r>
            <a:r>
              <a:rPr lang="zh-CN" altLang="en-US" sz="3200" b="1">
                <a:solidFill>
                  <a:srgbClr val="FF0000"/>
                </a:solidFill>
                <a:latin typeface="Calibri"/>
                <a:ea typeface="宋体" panose="02010600030101010101" pitchFamily="2" charset="-122"/>
              </a:rPr>
              <a:t>价值观（青年成长成才）</a:t>
            </a:r>
            <a:endParaRPr lang="zh-CN" altLang="en-US" sz="3200" b="1">
              <a:latin typeface="Calibri"/>
              <a:ea typeface="宋体" panose="02010600030101010101" pitchFamily="2" charset="-122"/>
            </a:endParaRPr>
          </a:p>
          <a:p>
            <a:endParaRPr lang="zh-CN" altLang="en-US" sz="2800" b="1">
              <a:latin typeface="华文细黑" panose="02010600040101010101" pitchFamily="2" charset="-122"/>
              <a:ea typeface="华文细黑" panose="02010600040101010101" pitchFamily="2" charset="-122"/>
            </a:endParaRPr>
          </a:p>
          <a:p>
            <a:endParaRPr lang="en-US" altLang="zh-CN" sz="2800" b="1">
              <a:solidFill>
                <a:srgbClr val="FF0000"/>
              </a:solidFill>
              <a:latin typeface="Verdana" panose="020B0604030504040204" pitchFamily="34" charset="0"/>
              <a:ea typeface="微软雅黑"/>
            </a:endParaRPr>
          </a:p>
        </p:txBody>
      </p:sp>
      <p:sp>
        <p:nvSpPr>
          <p:cNvPr id="15367" name="矩形 2"/>
          <p:cNvSpPr/>
          <p:nvPr/>
        </p:nvSpPr>
        <p:spPr>
          <a:xfrm>
            <a:off x="7023100" y="1690688"/>
            <a:ext cx="4430713" cy="522287"/>
          </a:xfrm>
          <a:prstGeom prst="rect">
            <a:avLst/>
          </a:prstGeom>
          <a:noFill/>
          <a:ln w="9525">
            <a:noFill/>
          </a:ln>
        </p:spPr>
        <p:txBody>
          <a:bodyPr anchor="t">
            <a:spAutoFit/>
          </a:bodyPr>
          <a:lstStyle/>
          <a:p>
            <a:r>
              <a:rPr lang="en-US" altLang="zh-CN" sz="2800">
                <a:latin typeface="华文细黑" panose="02010600040101010101" pitchFamily="2" charset="-122"/>
                <a:ea typeface="华文细黑" panose="02010600040101010101" pitchFamily="2" charset="-122"/>
              </a:rPr>
              <a:t>    </a:t>
            </a:r>
            <a:endParaRPr lang="zh-CN" altLang="en-US" sz="2800">
              <a:latin typeface="华文细黑" panose="02010600040101010101" pitchFamily="2" charset="-122"/>
              <a:ea typeface="华文细黑" panose="02010600040101010101" pitchFamily="2" charset="-122"/>
            </a:endParaRPr>
          </a:p>
        </p:txBody>
      </p:sp>
    </p:spTree>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887980" y="62865"/>
            <a:ext cx="8317865" cy="5862320"/>
          </a:xfrm>
          <a:prstGeom prst="rect">
            <a:avLst/>
          </a:prstGeom>
        </p:spPr>
        <p:txBody>
          <a:bodyPr wrap="square">
            <a:spAutoFit/>
          </a:bodyPr>
          <a:lstStyle/>
          <a:p>
            <a:pPr>
              <a:lnSpc>
                <a:spcPct val="130000"/>
              </a:lnSpc>
              <a:spcBef>
                <a:spcPct val="0"/>
              </a:spcBef>
              <a:spcAft>
                <a:spcPct val="0"/>
              </a:spcAft>
            </a:pPr>
            <a:r>
              <a:rPr lang="zh-CN" altLang="zh-CN" sz="2800" b="1">
                <a:solidFill>
                  <a:srgbClr val="FF0000"/>
                </a:solidFill>
                <a:cs typeface="宋体" panose="02010600030101010101" pitchFamily="2" charset="-122"/>
              </a:rPr>
              <a:t>从命题</a:t>
            </a:r>
            <a:r>
              <a:rPr lang="zh-CN" altLang="en-US" sz="2800" b="1">
                <a:solidFill>
                  <a:srgbClr val="FF0000"/>
                </a:solidFill>
                <a:cs typeface="宋体" panose="02010600030101010101" pitchFamily="2" charset="-122"/>
              </a:rPr>
              <a:t>形</a:t>
            </a:r>
            <a:r>
              <a:rPr lang="zh-CN" altLang="zh-CN" sz="2800" b="1">
                <a:solidFill>
                  <a:srgbClr val="FF0000"/>
                </a:solidFill>
                <a:cs typeface="宋体" panose="02010600030101010101" pitchFamily="2" charset="-122"/>
              </a:rPr>
              <a:t>式上看</a:t>
            </a:r>
            <a:r>
              <a:rPr lang="en-US" altLang="zh-CN" sz="2800" b="1">
                <a:cs typeface="宋体" panose="02010600030101010101" pitchFamily="2" charset="-122"/>
              </a:rPr>
              <a:t>——</a:t>
            </a:r>
            <a:r>
              <a:rPr lang="zh-CN" altLang="en-US" sz="2800" b="1">
                <a:solidFill>
                  <a:schemeClr val="tx2">
                    <a:lumMod val="75000"/>
                  </a:schemeClr>
                </a:solidFill>
              </a:rPr>
              <a:t>话题型、</a:t>
            </a:r>
            <a:r>
              <a:rPr lang="zh-CN" altLang="en-US" sz="2800" b="1">
                <a:solidFill>
                  <a:schemeClr val="tx2">
                    <a:lumMod val="75000"/>
                  </a:schemeClr>
                </a:solidFill>
                <a:cs typeface="宋体" panose="02010600030101010101" pitchFamily="2" charset="-122"/>
              </a:rPr>
              <a:t>故事型、组合式、漫画式、时评类、哲思类，</a:t>
            </a:r>
            <a:r>
              <a:rPr lang="zh-CN" altLang="en-US" sz="2800" b="1">
                <a:cs typeface="宋体" panose="02010600030101010101" pitchFamily="2" charset="-122"/>
              </a:rPr>
              <a:t>灵活多变。</a:t>
            </a:r>
          </a:p>
          <a:p>
            <a:pPr>
              <a:lnSpc>
                <a:spcPct val="130000"/>
              </a:lnSpc>
              <a:spcBef>
                <a:spcPct val="0"/>
              </a:spcBef>
              <a:spcAft>
                <a:spcPct val="0"/>
              </a:spcAft>
            </a:pPr>
            <a:r>
              <a:rPr lang="zh-CN" altLang="en-US" sz="2800" b="1">
                <a:solidFill>
                  <a:srgbClr val="FF0000"/>
                </a:solidFill>
                <a:cs typeface="宋体" panose="02010600030101010101" pitchFamily="2" charset="-122"/>
              </a:rPr>
              <a:t>从选材内容上看</a:t>
            </a:r>
            <a:r>
              <a:rPr lang="en-US" altLang="zh-CN" sz="2800" b="1">
                <a:cs typeface="宋体" panose="02010600030101010101" pitchFamily="2" charset="-122"/>
              </a:rPr>
              <a:t>——</a:t>
            </a:r>
            <a:r>
              <a:rPr lang="zh-CN" altLang="zh-CN" sz="2800" b="1">
                <a:solidFill>
                  <a:schemeClr val="tx2">
                    <a:lumMod val="75000"/>
                  </a:schemeClr>
                </a:solidFill>
                <a:cs typeface="宋体" panose="02010600030101010101" pitchFamily="2" charset="-122"/>
              </a:rPr>
              <a:t>贴近时代、贴近社会、贴近学生实际。</a:t>
            </a:r>
            <a:r>
              <a:rPr lang="zh-CN" altLang="zh-CN" sz="2800" b="1">
                <a:cs typeface="宋体" panose="02010600030101010101" pitchFamily="2" charset="-122"/>
              </a:rPr>
              <a:t>立德树人、家国情怀、责任担当等，引导学生树立社会主义信念，践行核心价值观。</a:t>
            </a:r>
          </a:p>
          <a:p>
            <a:pPr>
              <a:lnSpc>
                <a:spcPct val="130000"/>
              </a:lnSpc>
              <a:spcBef>
                <a:spcPct val="0"/>
              </a:spcBef>
              <a:spcAft>
                <a:spcPct val="0"/>
              </a:spcAft>
            </a:pPr>
            <a:r>
              <a:rPr lang="zh-CN" altLang="en-US" sz="2800" b="1">
                <a:solidFill>
                  <a:srgbClr val="FF0000"/>
                </a:solidFill>
                <a:cs typeface="宋体" panose="02010600030101010101" pitchFamily="2" charset="-122"/>
              </a:rPr>
              <a:t>从写作要求看</a:t>
            </a:r>
            <a:r>
              <a:rPr lang="en-US" altLang="zh-CN" sz="2800" b="1">
                <a:cs typeface="宋体" panose="02010600030101010101" pitchFamily="2" charset="-122"/>
              </a:rPr>
              <a:t>——</a:t>
            </a:r>
            <a:r>
              <a:rPr lang="zh-CN" altLang="zh-CN" sz="2800" b="1">
                <a:solidFill>
                  <a:schemeClr val="tx2">
                    <a:lumMod val="75000"/>
                  </a:schemeClr>
                </a:solidFill>
                <a:cs typeface="宋体" panose="02010600030101010101" pitchFamily="2" charset="-122"/>
              </a:rPr>
              <a:t>突出科学性，强调思辨力。</a:t>
            </a:r>
            <a:r>
              <a:rPr lang="zh-CN" altLang="zh-CN" sz="2800" b="1">
                <a:cs typeface="宋体" panose="02010600030101010101" pitchFamily="2" charset="-122"/>
              </a:rPr>
              <a:t>小我与大我，现象和本质，亲情和法律，褒奖和惩罚、过去、现在、未来等等，具有思辨性。</a:t>
            </a:r>
          </a:p>
          <a:p>
            <a:pPr>
              <a:lnSpc>
                <a:spcPct val="150000"/>
              </a:lnSpc>
            </a:pPr>
            <a:r>
              <a:rPr lang="zh-CN" altLang="zh-CN" sz="1600" b="1" kern="0">
                <a:gradFill>
                  <a:gsLst>
                    <a:gs pos="0">
                      <a:srgbClr val="007BD3"/>
                    </a:gs>
                    <a:gs pos="100000">
                      <a:srgbClr val="034373"/>
                    </a:gs>
                  </a:gsLst>
                  <a:lin scaled="0"/>
                </a:gradFill>
                <a:latin typeface="等线" panose="02010600030101010101" pitchFamily="2" charset="-122"/>
                <a:cs typeface="Arial" panose="020B0604020202020204" pitchFamily="34" charset="0"/>
                <a:sym typeface="+mn-ea"/>
              </a:rPr>
              <a:t>   </a:t>
            </a:r>
            <a:r>
              <a:rPr lang="zh-CN" altLang="en-US" sz="2800" b="1">
                <a:solidFill>
                  <a:srgbClr val="FF0000"/>
                </a:solidFill>
                <a:sym typeface="+mn-ea"/>
              </a:rPr>
              <a:t>重实用</a:t>
            </a:r>
            <a:r>
              <a:rPr lang="zh-CN" altLang="en-US" sz="2800" b="1">
                <a:gradFill>
                  <a:gsLst>
                    <a:gs pos="0">
                      <a:srgbClr val="007BD3"/>
                    </a:gs>
                    <a:gs pos="100000">
                      <a:srgbClr val="034373"/>
                    </a:gs>
                  </a:gsLst>
                  <a:lin scaled="0"/>
                </a:gradFill>
                <a:sym typeface="+mn-ea"/>
              </a:rPr>
              <a:t>，</a:t>
            </a:r>
            <a:r>
              <a:rPr lang="zh-CN" altLang="en-US" sz="2800" b="1" kern="0">
                <a:solidFill>
                  <a:schemeClr val="tx1"/>
                </a:solidFill>
                <a:latin typeface="等线" panose="02010600030101010101" pitchFamily="2" charset="-122"/>
                <a:cs typeface="Arial" panose="020B0604020202020204" pitchFamily="34" charset="0"/>
                <a:sym typeface="+mn-ea"/>
              </a:rPr>
              <a:t>在材料作文中加入</a:t>
            </a:r>
            <a:r>
              <a:rPr lang="zh-CN" altLang="zh-CN" sz="2800" b="1" kern="0">
                <a:gradFill>
                  <a:gsLst>
                    <a:gs pos="0">
                      <a:srgbClr val="007BD3"/>
                    </a:gs>
                    <a:gs pos="100000">
                      <a:srgbClr val="034373"/>
                    </a:gs>
                  </a:gsLst>
                  <a:lin scaled="0"/>
                </a:gradFill>
                <a:latin typeface="等线" panose="02010600030101010101" pitchFamily="2" charset="-122"/>
                <a:cs typeface="Arial" panose="020B0604020202020204" pitchFamily="34" charset="0"/>
                <a:sym typeface="+mn-ea"/>
              </a:rPr>
              <a:t>情境限制和</a:t>
            </a:r>
            <a:r>
              <a:rPr lang="zh-CN" altLang="en-US" sz="2800" b="1" kern="0">
                <a:gradFill>
                  <a:gsLst>
                    <a:gs pos="0">
                      <a:srgbClr val="007BD3"/>
                    </a:gs>
                    <a:gs pos="100000">
                      <a:srgbClr val="034373"/>
                    </a:gs>
                  </a:gsLst>
                  <a:lin scaled="0"/>
                </a:gradFill>
                <a:latin typeface="等线" panose="02010600030101010101" pitchFamily="2" charset="-122"/>
                <a:cs typeface="Arial" panose="020B0604020202020204" pitchFamily="34" charset="0"/>
                <a:sym typeface="+mn-ea"/>
              </a:rPr>
              <a:t>驱动任务</a:t>
            </a:r>
            <a:r>
              <a:rPr lang="zh-CN" altLang="en-US" sz="2800" b="1" kern="0">
                <a:solidFill>
                  <a:schemeClr val="tx1"/>
                </a:solidFill>
                <a:latin typeface="等线" panose="02010600030101010101" pitchFamily="2" charset="-122"/>
                <a:cs typeface="Arial" panose="020B0604020202020204" pitchFamily="34" charset="0"/>
                <a:sym typeface="+mn-ea"/>
              </a:rPr>
              <a:t>将成为常态</a:t>
            </a:r>
            <a:r>
              <a:rPr lang="zh-CN" altLang="zh-CN" sz="2800" b="1" kern="0">
                <a:solidFill>
                  <a:schemeClr val="tx1"/>
                </a:solidFill>
                <a:latin typeface="等线" panose="02010600030101010101" pitchFamily="2" charset="-122"/>
                <a:cs typeface="Arial" panose="020B0604020202020204" pitchFamily="34" charset="0"/>
                <a:sym typeface="+mn-ea"/>
              </a:rPr>
              <a:t>。</a:t>
            </a:r>
          </a:p>
        </p:txBody>
      </p:sp>
      <p:sp>
        <p:nvSpPr>
          <p:cNvPr id="3" name="文本框 2"/>
          <p:cNvSpPr txBox="1"/>
          <p:nvPr/>
        </p:nvSpPr>
        <p:spPr>
          <a:xfrm>
            <a:off x="1905635" y="1193800"/>
            <a:ext cx="624205" cy="5200650"/>
          </a:xfrm>
          <a:prstGeom prst="rect">
            <a:avLst/>
          </a:prstGeom>
          <a:noFill/>
        </p:spPr>
        <p:txBody>
          <a:bodyPr wrap="square" rtlCol="0">
            <a:spAutoFit/>
          </a:bodyPr>
          <a:lstStyle/>
          <a:p>
            <a:r>
              <a:rPr kumimoji="1" lang="zh-CN" altLang="zh-CN" sz="2800" b="1">
                <a:solidFill>
                  <a:schemeClr val="tx2">
                    <a:lumMod val="75000"/>
                  </a:schemeClr>
                </a:solidFill>
              </a:rPr>
              <a:t>高</a:t>
            </a:r>
          </a:p>
          <a:p>
            <a:r>
              <a:rPr kumimoji="1" lang="zh-CN" altLang="zh-CN" sz="2800" b="1">
                <a:solidFill>
                  <a:schemeClr val="tx2">
                    <a:lumMod val="75000"/>
                  </a:schemeClr>
                </a:solidFill>
              </a:rPr>
              <a:t>考</a:t>
            </a:r>
          </a:p>
          <a:p>
            <a:r>
              <a:rPr kumimoji="1" lang="zh-CN" altLang="zh-CN" sz="2800" b="1">
                <a:solidFill>
                  <a:schemeClr val="tx2">
                    <a:lumMod val="75000"/>
                  </a:schemeClr>
                </a:solidFill>
              </a:rPr>
              <a:t>作</a:t>
            </a:r>
          </a:p>
          <a:p>
            <a:r>
              <a:rPr kumimoji="1" lang="zh-CN" altLang="zh-CN" sz="2800" b="1">
                <a:solidFill>
                  <a:schemeClr val="tx2">
                    <a:lumMod val="75000"/>
                  </a:schemeClr>
                </a:solidFill>
              </a:rPr>
              <a:t>文</a:t>
            </a:r>
          </a:p>
          <a:p>
            <a:r>
              <a:rPr kumimoji="1" lang="zh-CN" altLang="zh-CN" sz="2800" b="1">
                <a:solidFill>
                  <a:schemeClr val="tx2">
                    <a:lumMod val="75000"/>
                  </a:schemeClr>
                </a:solidFill>
              </a:rPr>
              <a:t>命</a:t>
            </a:r>
          </a:p>
          <a:p>
            <a:r>
              <a:rPr kumimoji="1" lang="zh-CN" altLang="zh-CN" sz="2800" b="1">
                <a:solidFill>
                  <a:schemeClr val="tx2">
                    <a:lumMod val="75000"/>
                  </a:schemeClr>
                </a:solidFill>
              </a:rPr>
              <a:t>题</a:t>
            </a:r>
          </a:p>
          <a:p>
            <a:r>
              <a:rPr kumimoji="1" lang="zh-CN" altLang="zh-CN" sz="2800" b="1">
                <a:solidFill>
                  <a:schemeClr val="tx2">
                    <a:lumMod val="75000"/>
                  </a:schemeClr>
                </a:solidFill>
              </a:rPr>
              <a:t>趋势</a:t>
            </a:r>
          </a:p>
          <a:p>
            <a:endParaRPr kumimoji="1" lang="en-US" altLang="zh-CN" sz="5400" b="1">
              <a:solidFill>
                <a:schemeClr val="tx2">
                  <a:lumMod val="75000"/>
                </a:schemeClr>
              </a:solidFill>
            </a:endParaRPr>
          </a:p>
          <a:p>
            <a:endParaRPr kumimoji="1" lang="zh-CN" altLang="en-US" sz="5400" b="1">
              <a:solidFill>
                <a:schemeClr val="tx2">
                  <a:lumMod val="75000"/>
                </a:schemeClr>
              </a:solidFill>
            </a:endParaRPr>
          </a:p>
        </p:txBody>
      </p:sp>
    </p:spTree>
    <p:custDataLst>
      <p:tags r:id="rId1"/>
    </p:custDataLst>
  </p:cSld>
  <p:clrMapOvr>
    <a:masterClrMapping/>
  </p:clrMapOvr>
  <p:transition spd="med">
    <p:wheel spokes="1"/>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12" name="内容占位符 2"/>
          <p:cNvSpPr>
            <a:spLocks noGrp="1"/>
          </p:cNvSpPr>
          <p:nvPr>
            <p:ph idx="1"/>
          </p:nvPr>
        </p:nvSpPr>
        <p:spPr>
          <a:xfrm>
            <a:off x="1577975" y="1276350"/>
            <a:ext cx="8707120" cy="3795395"/>
          </a:xfrm>
        </p:spPr>
        <p:txBody>
          <a:bodyPr>
            <a:noAutofit/>
          </a:bodyPr>
          <a:lstStyle/>
          <a:p>
            <a:pPr marL="0" indent="200025" fontAlgn="base">
              <a:lnSpc>
                <a:spcPct val="150000"/>
              </a:lnSpc>
              <a:spcBef>
                <a:spcPct val="0"/>
              </a:spcBef>
              <a:spcAft>
                <a:spcPct val="0"/>
              </a:spcAft>
              <a:buNone/>
            </a:pPr>
            <a:r>
              <a:rPr lang="zh-CN" altLang="en-US" sz="1800" b="1">
                <a:latin typeface="Times New Roman" panose="02020603050405020304" pitchFamily="18" charset="0"/>
                <a:ea typeface="宋体" panose="02010600030101010101" pitchFamily="2" charset="-122"/>
                <a:cs typeface="Times New Roman" panose="02020603050405020304" pitchFamily="18" charset="0"/>
              </a:rPr>
              <a:t>    阅读下面的材料，根据要求写作。（</a:t>
            </a:r>
            <a:r>
              <a:rPr lang="en-US" altLang="zh-CN" sz="1800" b="1">
                <a:latin typeface="Times New Roman" panose="02020603050405020304" pitchFamily="18" charset="0"/>
                <a:ea typeface="宋体" panose="02010600030101010101" pitchFamily="2" charset="-122"/>
                <a:cs typeface="Times New Roman" panose="02020603050405020304" pitchFamily="18" charset="0"/>
              </a:rPr>
              <a:t>60</a:t>
            </a:r>
            <a:r>
              <a:rPr lang="zh-CN" altLang="en-US" sz="1800" b="1">
                <a:latin typeface="Times New Roman" panose="02020603050405020304" pitchFamily="18" charset="0"/>
                <a:ea typeface="宋体" panose="02010600030101010101" pitchFamily="2" charset="-122"/>
                <a:cs typeface="Times New Roman" panose="02020603050405020304" pitchFamily="18" charset="0"/>
              </a:rPr>
              <a:t>分）</a:t>
            </a:r>
            <a:endParaRPr lang="zh-CN" altLang="en-US" sz="2400" b="1">
              <a:latin typeface="Arial" panose="020B0604020202020204" pitchFamily="34" charset="0"/>
              <a:ea typeface="宋体" panose="02010600030101010101" pitchFamily="2" charset="-122"/>
              <a:cs typeface="宋体" panose="02010600030101010101" pitchFamily="2" charset="-122"/>
            </a:endParaRPr>
          </a:p>
          <a:p>
            <a:pPr marL="0" indent="200025" fontAlgn="base">
              <a:lnSpc>
                <a:spcPct val="150000"/>
              </a:lnSpc>
              <a:spcBef>
                <a:spcPct val="0"/>
              </a:spcBef>
              <a:spcAft>
                <a:spcPct val="0"/>
              </a:spcAft>
              <a:buNone/>
            </a:pPr>
            <a:r>
              <a:rPr lang="zh-CN" altLang="en-US" sz="1800" b="1">
                <a:latin typeface="楷体" panose="02010609060101010101" pitchFamily="49" charset="-122"/>
                <a:ea typeface="楷体" panose="02010609060101010101" pitchFamily="49" charset="-122"/>
                <a:cs typeface="Times New Roman" panose="02020603050405020304" pitchFamily="18" charset="0"/>
              </a:rPr>
              <a:t>  春秋时期，齐国的公子纠与公子小白争夺君位，管仲和鲍叔分别辅佐他们。管仲带兵阻击小白，用箭射中他的衣带钩，小白装死逃脱。后来小白即位为君，史称齐桓公。鲍叔对桓公说，要想成就霸王之业，非管仲不可。于是桓公重用管仲，鲍叔甘居其下，终成一代霸业。后人称颂齐桓公九合诸侯、一匡天下，为</a:t>
            </a:r>
            <a:r>
              <a:rPr lang="zh-CN" altLang="en-US" sz="1800" b="1">
                <a:latin typeface="Arial"/>
                <a:ea typeface="楷体" panose="02010609060101010101" pitchFamily="49" charset="-122"/>
                <a:cs typeface="Times New Roman" panose="02020603050405020304" pitchFamily="18" charset="0"/>
              </a:rPr>
              <a:t>“</a:t>
            </a:r>
            <a:r>
              <a:rPr lang="zh-CN" altLang="en-US" sz="1800" b="1">
                <a:latin typeface="楷体" panose="02010609060101010101" pitchFamily="49" charset="-122"/>
                <a:ea typeface="楷体" panose="02010609060101010101" pitchFamily="49" charset="-122"/>
                <a:cs typeface="Times New Roman" panose="02020603050405020304" pitchFamily="18" charset="0"/>
              </a:rPr>
              <a:t>春秋五霸</a:t>
            </a:r>
            <a:r>
              <a:rPr lang="zh-CN" altLang="en-US" sz="1800" b="1">
                <a:latin typeface="Arial"/>
                <a:ea typeface="楷体" panose="02010609060101010101" pitchFamily="49" charset="-122"/>
                <a:cs typeface="Times New Roman" panose="02020603050405020304" pitchFamily="18" charset="0"/>
              </a:rPr>
              <a:t>”</a:t>
            </a:r>
            <a:r>
              <a:rPr lang="zh-CN" altLang="en-US" sz="1800" b="1">
                <a:latin typeface="楷体" panose="02010609060101010101" pitchFamily="49" charset="-122"/>
                <a:ea typeface="楷体" panose="02010609060101010101" pitchFamily="49" charset="-122"/>
                <a:cs typeface="Times New Roman" panose="02020603050405020304" pitchFamily="18" charset="0"/>
              </a:rPr>
              <a:t>之首。孔子说：</a:t>
            </a:r>
            <a:r>
              <a:rPr lang="zh-CN" altLang="en-US" sz="1800" b="1">
                <a:latin typeface="Arial"/>
                <a:ea typeface="楷体" panose="02010609060101010101" pitchFamily="49" charset="-122"/>
                <a:cs typeface="Times New Roman" panose="02020603050405020304" pitchFamily="18" charset="0"/>
              </a:rPr>
              <a:t>“</a:t>
            </a:r>
            <a:r>
              <a:rPr lang="zh-CN" altLang="en-US" sz="1800" b="1">
                <a:latin typeface="楷体" panose="02010609060101010101" pitchFamily="49" charset="-122"/>
                <a:ea typeface="楷体" panose="02010609060101010101" pitchFamily="49" charset="-122"/>
                <a:cs typeface="Times New Roman" panose="02020603050405020304" pitchFamily="18" charset="0"/>
              </a:rPr>
              <a:t>桓公九合诸侯，不以兵车，管仲之力也。</a:t>
            </a:r>
            <a:r>
              <a:rPr lang="zh-CN" altLang="en-US" sz="1800" b="1">
                <a:latin typeface="Arial"/>
                <a:ea typeface="楷体" panose="02010609060101010101" pitchFamily="49" charset="-122"/>
                <a:cs typeface="Times New Roman" panose="02020603050405020304" pitchFamily="18" charset="0"/>
              </a:rPr>
              <a:t>”</a:t>
            </a:r>
            <a:r>
              <a:rPr lang="zh-CN" altLang="en-US" sz="1800" b="1">
                <a:latin typeface="楷体" panose="02010609060101010101" pitchFamily="49" charset="-122"/>
                <a:ea typeface="楷体" panose="02010609060101010101" pitchFamily="49" charset="-122"/>
                <a:cs typeface="Times New Roman" panose="02020603050405020304" pitchFamily="18" charset="0"/>
              </a:rPr>
              <a:t>司马迁说：</a:t>
            </a:r>
            <a:r>
              <a:rPr lang="zh-CN" altLang="en-US" sz="1800" b="1">
                <a:latin typeface="Arial"/>
                <a:ea typeface="楷体" panose="02010609060101010101" pitchFamily="49" charset="-122"/>
                <a:cs typeface="Times New Roman" panose="02020603050405020304" pitchFamily="18" charset="0"/>
              </a:rPr>
              <a:t>“</a:t>
            </a:r>
            <a:r>
              <a:rPr lang="zh-CN" altLang="en-US" sz="1800" b="1">
                <a:latin typeface="楷体" panose="02010609060101010101" pitchFamily="49" charset="-122"/>
                <a:ea typeface="楷体" panose="02010609060101010101" pitchFamily="49" charset="-122"/>
                <a:cs typeface="Times New Roman" panose="02020603050405020304" pitchFamily="18" charset="0"/>
              </a:rPr>
              <a:t>天下不多（称赞）管仲之贤而多鲍叔能知人也。</a:t>
            </a:r>
            <a:r>
              <a:rPr lang="zh-CN" altLang="en-US" sz="1800" b="1">
                <a:latin typeface="Arial"/>
                <a:ea typeface="楷体" panose="02010609060101010101" pitchFamily="49" charset="-122"/>
                <a:cs typeface="Times New Roman" panose="02020603050405020304" pitchFamily="18" charset="0"/>
              </a:rPr>
              <a:t>”</a:t>
            </a:r>
            <a:endParaRPr lang="zh-CN" altLang="en-US" sz="2400" b="1">
              <a:latin typeface="Arial" panose="020B0604020202020204" pitchFamily="34" charset="0"/>
              <a:ea typeface="宋体" panose="02010600030101010101" pitchFamily="2" charset="-122"/>
              <a:cs typeface="宋体" panose="02010600030101010101" pitchFamily="2" charset="-122"/>
            </a:endParaRPr>
          </a:p>
          <a:p>
            <a:pPr marL="0" indent="200025" fontAlgn="base">
              <a:lnSpc>
                <a:spcPct val="150000"/>
              </a:lnSpc>
              <a:spcBef>
                <a:spcPct val="0"/>
              </a:spcBef>
              <a:spcAft>
                <a:spcPct val="0"/>
              </a:spcAft>
              <a:buNone/>
            </a:pPr>
            <a:r>
              <a:rPr lang="zh-CN" altLang="en-US" sz="1800" b="1">
                <a:latin typeface="Times New Roman" panose="02020603050405020304" pitchFamily="18" charset="0"/>
                <a:ea typeface="宋体" panose="02010600030101010101" pitchFamily="2" charset="-122"/>
                <a:cs typeface="Times New Roman" panose="02020603050405020304" pitchFamily="18" charset="0"/>
              </a:rPr>
              <a:t>    班级计划举行</a:t>
            </a:r>
            <a:r>
              <a:rPr lang="zh-CN" altLang="en-US" sz="1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读书会</a:t>
            </a:r>
            <a:r>
              <a:rPr lang="zh-CN" altLang="en-US" sz="1800" b="1">
                <a:latin typeface="Times New Roman" panose="02020603050405020304" pitchFamily="18" charset="0"/>
                <a:ea typeface="宋体" panose="02010600030101010101" pitchFamily="2" charset="-122"/>
                <a:cs typeface="Times New Roman" panose="02020603050405020304" pitchFamily="18" charset="0"/>
              </a:rPr>
              <a:t>，围绕上述材料展开讨论。齐桓公、管仲和鲍叔三人，你对哪个感触最深？请结合你的感受和思考写一篇</a:t>
            </a:r>
            <a:r>
              <a:rPr lang="zh-CN" altLang="en-US" sz="1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发言稿</a:t>
            </a:r>
            <a:r>
              <a:rPr lang="zh-CN" altLang="en-US" sz="1800" b="1">
                <a:latin typeface="Times New Roman" panose="02020603050405020304" pitchFamily="18" charset="0"/>
                <a:ea typeface="宋体" panose="02010600030101010101" pitchFamily="2" charset="-122"/>
                <a:cs typeface="Times New Roman" panose="02020603050405020304" pitchFamily="18" charset="0"/>
              </a:rPr>
              <a:t>。</a:t>
            </a:r>
            <a:endParaRPr lang="zh-CN" altLang="en-US" sz="2400" b="1">
              <a:latin typeface="Arial" panose="020B0604020202020204" pitchFamily="34" charset="0"/>
              <a:ea typeface="宋体" panose="02010600030101010101" pitchFamily="2" charset="-122"/>
              <a:cs typeface="宋体" panose="02010600030101010101" pitchFamily="2" charset="-122"/>
            </a:endParaRPr>
          </a:p>
          <a:p>
            <a:pPr marL="0" indent="200025" fontAlgn="base">
              <a:lnSpc>
                <a:spcPct val="150000"/>
              </a:lnSpc>
              <a:spcBef>
                <a:spcPct val="0"/>
              </a:spcBef>
              <a:spcAft>
                <a:spcPct val="0"/>
              </a:spcAft>
              <a:buNone/>
            </a:pPr>
            <a:r>
              <a:rPr lang="zh-CN" altLang="en-US" sz="1800" b="1">
                <a:latin typeface="Times New Roman" panose="02020603050405020304" pitchFamily="18" charset="0"/>
                <a:ea typeface="宋体" panose="02010600030101010101" pitchFamily="2" charset="-122"/>
                <a:cs typeface="Times New Roman" panose="02020603050405020304" pitchFamily="18" charset="0"/>
              </a:rPr>
              <a:t>    要求：结合材料，选好角度，确定立意，明确文体，自拟标题；不要套作，不得抄袭；不得泄露个人信息；不少于</a:t>
            </a:r>
            <a:r>
              <a:rPr lang="en-US" altLang="zh-CN" sz="1800" b="1">
                <a:latin typeface="Times New Roman" panose="02020603050405020304" pitchFamily="18" charset="0"/>
                <a:ea typeface="宋体" panose="02010600030101010101" pitchFamily="2" charset="-122"/>
                <a:cs typeface="Times New Roman" panose="02020603050405020304" pitchFamily="18" charset="0"/>
              </a:rPr>
              <a:t>800</a:t>
            </a:r>
            <a:r>
              <a:rPr lang="zh-CN" altLang="en-US" sz="1800" b="1">
                <a:latin typeface="Times New Roman" panose="02020603050405020304" pitchFamily="18" charset="0"/>
                <a:ea typeface="宋体" panose="02010600030101010101" pitchFamily="2" charset="-122"/>
                <a:cs typeface="Times New Roman" panose="02020603050405020304" pitchFamily="18" charset="0"/>
              </a:rPr>
              <a:t>字。</a:t>
            </a:r>
            <a:endParaRPr lang="en-US" altLang="zh-CN" sz="1800" b="1">
              <a:latin typeface="+mn-ea"/>
            </a:endParaRPr>
          </a:p>
          <a:p>
            <a:pPr>
              <a:lnSpc>
                <a:spcPct val="150000"/>
              </a:lnSpc>
            </a:pPr>
            <a:endParaRPr lang="en-US" altLang="zh-CN" sz="1800" b="1">
              <a:latin typeface="+mn-ea"/>
            </a:endParaRPr>
          </a:p>
        </p:txBody>
      </p:sp>
      <p:sp>
        <p:nvSpPr>
          <p:cNvPr id="1048614" name="标题 1"/>
          <p:cNvSpPr>
            <a:spLocks noGrp="1"/>
          </p:cNvSpPr>
          <p:nvPr>
            <p:ph type="title"/>
          </p:nvPr>
        </p:nvSpPr>
        <p:spPr>
          <a:xfrm>
            <a:off x="1703512" y="188640"/>
            <a:ext cx="7543800" cy="1088068"/>
          </a:xfrm>
        </p:spPr>
        <p:txBody>
          <a:bodyPr>
            <a:normAutofit/>
          </a:bodyPr>
          <a:lstStyle/>
          <a:p>
            <a:pPr algn="l"/>
            <a:r>
              <a:rPr lang="zh-CN" altLang="en-US">
                <a:solidFill>
                  <a:srgbClr val="FF0000"/>
                </a:solidFill>
                <a:latin typeface="黑体" panose="02010609060101010101" charset="-122"/>
                <a:ea typeface="黑体" panose="02010609060101010101" charset="-122"/>
              </a:rPr>
              <a:t> 回归历史，追溯传统文化</a:t>
            </a:r>
          </a:p>
        </p:txBody>
      </p:sp>
    </p:spTree>
  </p:cSld>
  <p:clrMapOvr>
    <a:masterClrMapping/>
  </p:clrMapOvr>
  <mc:AlternateContent xmlns:mc="http://schemas.openxmlformats.org/markup-compatibility/2006" xmlns:p14="http://schemas.microsoft.com/office/powerpoint/2010/main">
    <mc:Choice Requires="p14">
      <p:transition p14:dur="10"/>
    </mc:Choice>
    <mc:Fallback xmlns:p159="http://schemas.microsoft.com/office/powerpoint/2015/09/main" xmlns:p15="http://schemas.microsoft.com/office/powerpoint/2012/main" xmlns:a14="http://schemas.microsoft.com/office/drawing/2010/main" xmlns:wp="http://schemas.openxmlformats.org/drawingml/2006/wordprocessingDrawing" xmlns:w="http://schemas.openxmlformats.org/wordprocessingml/2006/main" xmlns:m="http://schemas.openxmlformats.org/officeDocument/2006/math" xmlns="">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81735" y="577850"/>
            <a:ext cx="9126220" cy="600075"/>
          </a:xfrm>
        </p:spPr>
        <p:txBody>
          <a:bodyPr vert="horz" lIns="68580" tIns="34290" rIns="68580" bIns="34290" rtlCol="0" anchor="b">
            <a:normAutofit/>
          </a:bodyPr>
          <a:lstStyle/>
          <a:p>
            <a:pPr lvl="0" algn="l">
              <a:buClrTx/>
              <a:buSzTx/>
              <a:buFontTx/>
            </a:pPr>
            <a:r>
              <a:rPr lang="zh-CN" altLang="en-US" sz="2800" b="1">
                <a:solidFill>
                  <a:srgbClr val="FF0000"/>
                </a:solidFill>
                <a:latin typeface="黑体" panose="02010609060101010101" charset="-122"/>
                <a:ea typeface="黑体" panose="02010609060101010101" charset="-122"/>
                <a:cs typeface="+mn-cs"/>
                <a:sym typeface="+mn-ea"/>
              </a:rPr>
              <a:t>注重时代感，注重语文在生活中的应用</a:t>
            </a:r>
          </a:p>
        </p:txBody>
      </p:sp>
      <p:sp>
        <p:nvSpPr>
          <p:cNvPr id="100" name="文本框 99"/>
          <p:cNvSpPr txBox="1"/>
          <p:nvPr/>
        </p:nvSpPr>
        <p:spPr>
          <a:xfrm>
            <a:off x="1025525" y="1581150"/>
            <a:ext cx="10241280" cy="3138170"/>
          </a:xfrm>
          <a:prstGeom prst="rect">
            <a:avLst/>
          </a:prstGeom>
          <a:noFill/>
          <a:ln w="9525">
            <a:noFill/>
          </a:ln>
        </p:spPr>
        <p:txBody>
          <a:bodyPr wrap="square">
            <a:spAutoFit/>
          </a:bodyPr>
          <a:lstStyle/>
          <a:p>
            <a:r>
              <a:rPr lang="en-US" b="1">
                <a:solidFill>
                  <a:srgbClr val="0070C0"/>
                </a:solidFill>
                <a:latin typeface="Times New Roman" panose="02020603050405020304" pitchFamily="18" charset="0"/>
              </a:rPr>
              <a:t>23.</a:t>
            </a:r>
            <a:r>
              <a:rPr lang="zh-CN" altLang="en-US" b="1">
                <a:solidFill>
                  <a:srgbClr val="0070C0"/>
                </a:solidFill>
                <a:ea typeface="宋体" panose="02010600030101010101" pitchFamily="2" charset="-122"/>
              </a:rPr>
              <a:t>阅读下面的材料，根据要求写作。</a:t>
            </a:r>
            <a:endParaRPr lang="zh-CN" altLang="en-US" b="1">
              <a:solidFill>
                <a:srgbClr val="0070C0"/>
              </a:solidFill>
              <a:ea typeface="楷体" panose="02010609060101010101" pitchFamily="49" charset="-122"/>
            </a:endParaRPr>
          </a:p>
          <a:p>
            <a:r>
              <a:rPr lang="zh-CN" altLang="en-US" b="1">
                <a:solidFill>
                  <a:srgbClr val="0070C0"/>
                </a:solidFill>
                <a:ea typeface="楷体" panose="02010609060101010101" pitchFamily="49" charset="-122"/>
              </a:rPr>
              <a:t>      </a:t>
            </a:r>
            <a:r>
              <a:rPr lang="zh-CN" altLang="en-US" b="1">
                <a:solidFill>
                  <a:srgbClr val="FF0000"/>
                </a:solidFill>
                <a:ea typeface="楷体" panose="02010609060101010101" pitchFamily="49" charset="-122"/>
              </a:rPr>
              <a:t> 面对突发的新冠肺炎疫情</a:t>
            </a:r>
            <a:r>
              <a:rPr lang="zh-CN" altLang="en-US" b="1">
                <a:solidFill>
                  <a:srgbClr val="0070C0"/>
                </a:solidFill>
                <a:ea typeface="楷体" panose="02010609060101010101" pitchFamily="49" charset="-122"/>
              </a:rPr>
              <a:t>，国家坚持人民至上、生命至上，果断采取防控措施，全国人民紧急行动。</a:t>
            </a:r>
          </a:p>
          <a:p>
            <a:r>
              <a:rPr lang="zh-CN" altLang="en-US" b="1">
                <a:solidFill>
                  <a:srgbClr val="0070C0"/>
                </a:solidFill>
                <a:ea typeface="楷体" panose="02010609060101010101" pitchFamily="49" charset="-122"/>
              </a:rPr>
              <a:t>       人们居家隔离，取消出访和聚会；娱乐、体育场所关闭；政务服务网上办理；学校开学有序推迟；公共服务场所设置安全“一米线”。防疫拉开了人们的距离。</a:t>
            </a:r>
          </a:p>
          <a:p>
            <a:r>
              <a:rPr lang="zh-CN" altLang="en-US" b="1">
                <a:solidFill>
                  <a:srgbClr val="0070C0"/>
                </a:solidFill>
                <a:ea typeface="楷体" panose="02010609060101010101" pitchFamily="49" charset="-122"/>
              </a:rPr>
              <a:t>城乡社区干部、志愿者站岗值守，防疫消杀，送菜购药，缓解燃眉之急；医学专家实时在线，科学指导，增强抗疫信心；快递员顶风冒雨，在城市乡村奔波；司机夜以继日，保障物资运输；教师坚守岗位，网上传道授业；新闻工作者深入一线，传递温情和力量。抗疫密切了人们的联系。</a:t>
            </a:r>
            <a:endParaRPr lang="zh-CN" altLang="en-US" b="1">
              <a:solidFill>
                <a:srgbClr val="0070C0"/>
              </a:solidFill>
              <a:ea typeface="宋体" panose="02010600030101010101" pitchFamily="2" charset="-122"/>
            </a:endParaRPr>
          </a:p>
          <a:p>
            <a:r>
              <a:rPr lang="zh-CN" altLang="en-US" b="1">
                <a:solidFill>
                  <a:srgbClr val="0070C0"/>
                </a:solidFill>
                <a:ea typeface="宋体" panose="02010600030101010101" pitchFamily="2" charset="-122"/>
              </a:rPr>
              <a:t>       请综合以上材料，以</a:t>
            </a:r>
            <a:r>
              <a:rPr lang="zh-CN" altLang="en-US" b="1">
                <a:solidFill>
                  <a:srgbClr val="FFC000"/>
                </a:solidFill>
                <a:ea typeface="宋体" panose="02010600030101010101" pitchFamily="2" charset="-122"/>
              </a:rPr>
              <a:t>“</a:t>
            </a:r>
            <a:r>
              <a:rPr lang="zh-CN" altLang="en-US" b="1">
                <a:solidFill>
                  <a:srgbClr val="FF0000"/>
                </a:solidFill>
                <a:ea typeface="宋体" panose="02010600030101010101" pitchFamily="2" charset="-122"/>
              </a:rPr>
              <a:t>疫情中的距离与联系</a:t>
            </a:r>
            <a:r>
              <a:rPr lang="zh-CN" altLang="en-US" b="1">
                <a:solidFill>
                  <a:srgbClr val="0070C0"/>
                </a:solidFill>
                <a:ea typeface="宋体" panose="02010600030101010101" pitchFamily="2" charset="-122"/>
              </a:rPr>
              <a:t>”为主题，写一篇文章。</a:t>
            </a:r>
          </a:p>
          <a:p>
            <a:r>
              <a:rPr lang="zh-CN" altLang="en-US" b="1">
                <a:solidFill>
                  <a:srgbClr val="0070C0"/>
                </a:solidFill>
                <a:ea typeface="宋体" panose="02010600030101010101" pitchFamily="2" charset="-122"/>
              </a:rPr>
              <a:t>       要求：选准角度，确定立意，明确文体，自拟标题；不要套作，不得抄袭；不得泄露个人信息；不少于</a:t>
            </a:r>
            <a:r>
              <a:rPr lang="en-US" altLang="zh-CN" b="1">
                <a:solidFill>
                  <a:srgbClr val="0070C0"/>
                </a:solidFill>
                <a:ea typeface="宋体" panose="02010600030101010101" pitchFamily="2" charset="-122"/>
              </a:rPr>
              <a:t>800</a:t>
            </a:r>
            <a:r>
              <a:rPr lang="zh-CN" altLang="en-US" b="1">
                <a:solidFill>
                  <a:srgbClr val="0070C0"/>
                </a:solidFill>
                <a:ea typeface="宋体" panose="02010600030101010101" pitchFamily="2" charset="-122"/>
              </a:rPr>
              <a:t>字。</a:t>
            </a:r>
          </a:p>
        </p:txBody>
      </p:sp>
    </p:spTree>
  </p:cSld>
  <p:clrMapOvr>
    <a:masterClrMapping/>
  </p:clrMapOvr>
  <mc:AlternateContent xmlns:mc="http://schemas.openxmlformats.org/markup-compatibility/2006" xmlns:p14="http://schemas.microsoft.com/office/powerpoint/2010/main">
    <mc:Choice Requires="p14">
      <p:transition p14:dur="10"/>
    </mc:Choice>
    <mc:Fallback xmlns:p159="http://schemas.microsoft.com/office/powerpoint/2015/09/main" xmlns:p15="http://schemas.microsoft.com/office/powerpoint/2012/main" xmlns:a14="http://schemas.microsoft.com/office/drawing/2010/main" xmlns:wp="http://schemas.openxmlformats.org/drawingml/2006/wordprocessingDrawing" xmlns:w="http://schemas.openxmlformats.org/wordprocessingml/2006/main" xmlns:m="http://schemas.openxmlformats.org/officeDocument/2006/math" xmlns="">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a:xfrm>
            <a:off x="669925" y="443230"/>
            <a:ext cx="10852150" cy="5897880"/>
          </a:xfrm>
        </p:spPr>
        <p:txBody>
          <a:bodyPr>
            <a:normAutofit fontScale="80000"/>
          </a:bodyPr>
          <a:lstStyle/>
          <a:p>
            <a:pPr algn="ctr"/>
            <a:r>
              <a:rPr lang="zh-CN" altLang="en-US" sz="3430">
                <a:solidFill>
                  <a:srgbClr val="FF0000"/>
                </a:solidFill>
              </a:rPr>
              <a:t>作文备考建议</a:t>
            </a:r>
          </a:p>
          <a:p>
            <a:r>
              <a:rPr lang="zh-CN" altLang="en-US" sz="2800">
                <a:solidFill>
                  <a:srgbClr val="FF0000"/>
                </a:solidFill>
              </a:rPr>
              <a:t>  </a:t>
            </a:r>
            <a:r>
              <a:rPr lang="zh-CN" altLang="en-US" sz="3200">
                <a:solidFill>
                  <a:srgbClr val="FF0000"/>
                </a:solidFill>
              </a:rPr>
              <a:t> 一</a:t>
            </a:r>
            <a:r>
              <a:rPr sz="3200">
                <a:solidFill>
                  <a:srgbClr val="FF0000"/>
                </a:solidFill>
                <a:sym typeface="+mn-ea"/>
              </a:rPr>
              <a:t>、学会</a:t>
            </a:r>
            <a:r>
              <a:rPr lang="zh-CN" altLang="en-US" sz="3200">
                <a:solidFill>
                  <a:srgbClr val="FF0000"/>
                </a:solidFill>
              </a:rPr>
              <a:t>快速准确审题</a:t>
            </a:r>
            <a:endParaRPr lang="zh-CN" altLang="en-US" sz="2800">
              <a:solidFill>
                <a:srgbClr val="FF0000"/>
              </a:solidFill>
            </a:endParaRPr>
          </a:p>
          <a:p>
            <a:r>
              <a:rPr sz="2800">
                <a:sym typeface="+mn-ea"/>
              </a:rPr>
              <a:t>                      </a:t>
            </a:r>
            <a:r>
              <a:rPr sz="2800" b="1">
                <a:solidFill>
                  <a:srgbClr val="FF0000"/>
                </a:solidFill>
                <a:sym typeface="+mn-ea"/>
              </a:rPr>
              <a:t>扩大范围</a:t>
            </a:r>
            <a:endParaRPr lang="zh-CN" altLang="en-US" sz="2800" b="1"/>
          </a:p>
          <a:p>
            <a:r>
              <a:rPr sz="2800">
                <a:sym typeface="+mn-ea"/>
              </a:rPr>
              <a:t>                       </a:t>
            </a:r>
            <a:r>
              <a:rPr sz="2800" b="1">
                <a:solidFill>
                  <a:srgbClr val="FF0000"/>
                </a:solidFill>
                <a:sym typeface="+mn-ea"/>
              </a:rPr>
              <a:t>缩小范围</a:t>
            </a:r>
            <a:endParaRPr lang="zh-CN" altLang="en-US" sz="2800" b="1">
              <a:solidFill>
                <a:srgbClr val="FF0000"/>
              </a:solidFill>
            </a:endParaRPr>
          </a:p>
          <a:p>
            <a:r>
              <a:rPr sz="2800">
                <a:sym typeface="+mn-ea"/>
              </a:rPr>
              <a:t>                       </a:t>
            </a:r>
            <a:r>
              <a:rPr sz="2800" b="1">
                <a:solidFill>
                  <a:srgbClr val="FF0000"/>
                </a:solidFill>
                <a:sym typeface="+mn-ea"/>
              </a:rPr>
              <a:t>改变方向</a:t>
            </a:r>
            <a:endParaRPr lang="zh-CN" altLang="en-US" sz="2800" b="1">
              <a:solidFill>
                <a:srgbClr val="FF0000"/>
              </a:solidFill>
            </a:endParaRPr>
          </a:p>
          <a:p>
            <a:r>
              <a:rPr sz="2800" b="1">
                <a:solidFill>
                  <a:srgbClr val="FF0000"/>
                </a:solidFill>
                <a:sym typeface="+mn-ea"/>
              </a:rPr>
              <a:t>偏离题意          脱离情境</a:t>
            </a:r>
            <a:endParaRPr lang="zh-CN" altLang="en-US" sz="2800" b="1">
              <a:solidFill>
                <a:srgbClr val="FF0000"/>
              </a:solidFill>
            </a:endParaRPr>
          </a:p>
          <a:p>
            <a:r>
              <a:rPr sz="2800" b="1">
                <a:solidFill>
                  <a:srgbClr val="FF0000"/>
                </a:solidFill>
                <a:sym typeface="+mn-ea"/>
              </a:rPr>
              <a:t>                       换关键词</a:t>
            </a:r>
            <a:endParaRPr lang="zh-CN" altLang="en-US" sz="2800" b="1">
              <a:solidFill>
                <a:srgbClr val="FF0000"/>
              </a:solidFill>
            </a:endParaRPr>
          </a:p>
          <a:p>
            <a:r>
              <a:rPr sz="2800" b="1">
                <a:solidFill>
                  <a:srgbClr val="FF0000"/>
                </a:solidFill>
                <a:sym typeface="+mn-ea"/>
              </a:rPr>
              <a:t>                       顾此失彼</a:t>
            </a:r>
            <a:endParaRPr lang="zh-CN" altLang="en-US" sz="2800" b="1">
              <a:solidFill>
                <a:srgbClr val="FF0000"/>
              </a:solidFill>
            </a:endParaRPr>
          </a:p>
          <a:p>
            <a:r>
              <a:rPr sz="2800" b="1">
                <a:solidFill>
                  <a:srgbClr val="FF0000"/>
                </a:solidFill>
                <a:sym typeface="+mn-ea"/>
              </a:rPr>
              <a:t>                       抓表弃里</a:t>
            </a:r>
            <a:endParaRPr lang="zh-CN" altLang="en-US" sz="2800" b="1">
              <a:solidFill>
                <a:srgbClr val="FF0000"/>
              </a:solidFill>
            </a:endParaRPr>
          </a:p>
          <a:p>
            <a:r>
              <a:rPr sz="2800" b="1">
                <a:solidFill>
                  <a:srgbClr val="FF0000"/>
                </a:solidFill>
                <a:sym typeface="+mn-ea"/>
              </a:rPr>
              <a:t>                       表意不明</a:t>
            </a:r>
            <a:endParaRPr lang="en-US" altLang="zh-CN" sz="2800" b="1">
              <a:solidFill>
                <a:srgbClr val="FF0000"/>
              </a:solidFill>
            </a:endParaRPr>
          </a:p>
          <a:p>
            <a:endParaRPr lang="zh-CN" altLang="en-US" sz="2800">
              <a:solidFill>
                <a:srgbClr val="FF0000"/>
              </a:solidFill>
            </a:endParaRPr>
          </a:p>
        </p:txBody>
      </p:sp>
      <p:sp>
        <p:nvSpPr>
          <p:cNvPr id="4" name="左大括号 3"/>
          <p:cNvSpPr/>
          <p:nvPr/>
        </p:nvSpPr>
        <p:spPr>
          <a:xfrm>
            <a:off x="2538730" y="1833880"/>
            <a:ext cx="535940" cy="431800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custDataLst>
              <p:tags r:id="rId1"/>
            </p:custDataLst>
          </p:nvPr>
        </p:nvGraphicFramePr>
        <p:xfrm>
          <a:off x="1621041" y="337230"/>
          <a:ext cx="9699625" cy="6424295"/>
        </p:xfrm>
        <a:graphic>
          <a:graphicData uri="http://schemas.openxmlformats.org/drawingml/2006/table">
            <a:tbl>
              <a:tblPr>
                <a:tableStyleId>{5C22544A-7EE6-4342-B048-85BDC9FD1C3A}</a:tableStyleId>
              </a:tblPr>
              <a:tblGrid>
                <a:gridCol w="932815">
                  <a:extLst>
                    <a:ext uri="{9D8B030D-6E8A-4147-A177-3AD203B41FA5}">
                      <a16:colId xmlns:a16="http://schemas.microsoft.com/office/drawing/2014/main" val="20000"/>
                    </a:ext>
                  </a:extLst>
                </a:gridCol>
                <a:gridCol w="2513965">
                  <a:extLst>
                    <a:ext uri="{9D8B030D-6E8A-4147-A177-3AD203B41FA5}">
                      <a16:colId xmlns:a16="http://schemas.microsoft.com/office/drawing/2014/main" val="20001"/>
                    </a:ext>
                  </a:extLst>
                </a:gridCol>
                <a:gridCol w="2869565">
                  <a:extLst>
                    <a:ext uri="{9D8B030D-6E8A-4147-A177-3AD203B41FA5}">
                      <a16:colId xmlns:a16="http://schemas.microsoft.com/office/drawing/2014/main" val="20002"/>
                    </a:ext>
                  </a:extLst>
                </a:gridCol>
                <a:gridCol w="3383280">
                  <a:extLst>
                    <a:ext uri="{9D8B030D-6E8A-4147-A177-3AD203B41FA5}">
                      <a16:colId xmlns:a16="http://schemas.microsoft.com/office/drawing/2014/main" val="20003"/>
                    </a:ext>
                  </a:extLst>
                </a:gridCol>
              </a:tblGrid>
              <a:tr h="454025">
                <a:tc rowSpan="4">
                  <a:txBody>
                    <a:bodyPr/>
                    <a:lstStyle/>
                    <a:p>
                      <a:pPr algn="ctr" fontAlgn="ctr"/>
                      <a:r>
                        <a:rPr lang="zh-CN" altLang="en-US" sz="1800" b="1" u="none" strike="noStrike">
                          <a:solidFill>
                            <a:srgbClr val="00B050"/>
                          </a:solidFill>
                          <a:effectLst/>
                        </a:rPr>
                        <a:t>现代文阅读</a:t>
                      </a:r>
                      <a:endParaRPr lang="zh-CN" altLang="en-US" sz="1800" b="1" i="0" u="none" strike="noStrike">
                        <a:solidFill>
                          <a:srgbClr val="00B05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ctr"/>
                      <a:r>
                        <a:rPr lang="en-US" altLang="zh-CN" sz="1800" b="1" u="none" strike="noStrike">
                          <a:solidFill>
                            <a:srgbClr val="FF0000"/>
                          </a:solidFill>
                          <a:effectLst/>
                        </a:rPr>
                        <a:t>2021</a:t>
                      </a:r>
                      <a:r>
                        <a:rPr lang="zh-CN" altLang="en-US" sz="1800" b="1" u="none" strike="noStrike">
                          <a:solidFill>
                            <a:srgbClr val="FF0000"/>
                          </a:solidFill>
                          <a:effectLst/>
                        </a:rPr>
                        <a:t>年八省联考</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ctr"/>
                      <a:r>
                        <a:rPr lang="zh-CN" altLang="en-US" sz="1800" b="1" u="none" strike="noStrike">
                          <a:solidFill>
                            <a:srgbClr val="FF0000"/>
                          </a:solidFill>
                          <a:effectLst/>
                        </a:rPr>
                        <a:t>新高考全国</a:t>
                      </a:r>
                      <a:r>
                        <a:rPr lang="en-US" altLang="zh-CN" sz="1800" b="1" u="none" strike="noStrike">
                          <a:solidFill>
                            <a:srgbClr val="FF0000"/>
                          </a:solidFill>
                          <a:effectLst/>
                        </a:rPr>
                        <a:t>I</a:t>
                      </a:r>
                      <a:r>
                        <a:rPr lang="zh-CN" altLang="en-US" sz="1800" b="1" u="none" strike="noStrike">
                          <a:solidFill>
                            <a:srgbClr val="FF0000"/>
                          </a:solidFill>
                          <a:effectLst/>
                        </a:rPr>
                        <a:t>卷（山东卷）</a:t>
                      </a:r>
                      <a:endParaRPr lang="zh-CN" altLang="en-US" sz="1800" b="1" i="0" u="none" strike="noStrike">
                        <a:solidFill>
                          <a:srgbClr val="FF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ctr"/>
                      <a:r>
                        <a:rPr lang="zh-CN" altLang="en-US" sz="1800" b="1" u="none" strike="noStrike">
                          <a:solidFill>
                            <a:srgbClr val="FF0000"/>
                          </a:solidFill>
                          <a:effectLst/>
                        </a:rPr>
                        <a:t>新高考全国</a:t>
                      </a:r>
                      <a:r>
                        <a:rPr lang="en-US" altLang="zh-CN" sz="1800" b="1" u="none" strike="noStrike">
                          <a:solidFill>
                            <a:srgbClr val="FF0000"/>
                          </a:solidFill>
                          <a:effectLst/>
                        </a:rPr>
                        <a:t>I</a:t>
                      </a:r>
                      <a:r>
                        <a:rPr lang="zh-CN" altLang="en-US" sz="1800" b="1" u="none" strike="noStrike">
                          <a:solidFill>
                            <a:srgbClr val="FF0000"/>
                          </a:solidFill>
                          <a:effectLst/>
                        </a:rPr>
                        <a:t>卷（海南卷）</a:t>
                      </a:r>
                      <a:endParaRPr lang="zh-CN" altLang="en-US" sz="1800" b="1" i="0" u="none" strike="noStrike">
                        <a:solidFill>
                          <a:srgbClr val="FF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0"/>
                  </a:ext>
                </a:extLst>
              </a:tr>
              <a:tr h="1012825">
                <a:tc vMerge="1">
                  <a:txBody>
                    <a:bodyPr/>
                    <a:lstStyle/>
                    <a:p>
                      <a:endParaRPr/>
                    </a:p>
                  </a:txBody>
                  <a:tcPr/>
                </a:tc>
                <a:tc>
                  <a:txBody>
                    <a:bodyPr/>
                    <a:lstStyle/>
                    <a:p>
                      <a:pPr algn="l" fontAlgn="ctr"/>
                      <a:r>
                        <a:rPr lang="zh-CN" altLang="en-US" sz="2000" b="1">
                          <a:effectLst/>
                          <a:sym typeface="+mn-ea"/>
                        </a:rPr>
                        <a:t>非连续性文本，</a:t>
                      </a:r>
                    </a:p>
                    <a:p>
                      <a:pPr algn="l" fontAlgn="ctr"/>
                      <a:r>
                        <a:rPr lang="en-US" altLang="zh-CN" sz="2000" b="1">
                          <a:solidFill>
                            <a:srgbClr val="0070C0"/>
                          </a:solidFill>
                          <a:effectLst/>
                          <a:sym typeface="+mn-ea"/>
                        </a:rPr>
                        <a:t>3</a:t>
                      </a:r>
                      <a:r>
                        <a:rPr lang="zh-CN" altLang="en-US" sz="2000" b="1">
                          <a:solidFill>
                            <a:srgbClr val="0070C0"/>
                          </a:solidFill>
                          <a:effectLst/>
                          <a:sym typeface="+mn-ea"/>
                        </a:rPr>
                        <a:t>客</a:t>
                      </a:r>
                      <a:r>
                        <a:rPr lang="en-US" altLang="zh-CN" sz="2000" b="1">
                          <a:solidFill>
                            <a:srgbClr val="0070C0"/>
                          </a:solidFill>
                          <a:effectLst/>
                          <a:sym typeface="+mn-ea"/>
                        </a:rPr>
                        <a:t>2</a:t>
                      </a:r>
                      <a:r>
                        <a:rPr lang="zh-CN" altLang="en-US" sz="2000" b="1">
                          <a:solidFill>
                            <a:srgbClr val="0070C0"/>
                          </a:solidFill>
                          <a:effectLst/>
                          <a:sym typeface="+mn-ea"/>
                        </a:rPr>
                        <a:t>主</a:t>
                      </a:r>
                      <a:r>
                        <a:rPr lang="zh-CN" altLang="en-US" sz="2000" b="1">
                          <a:effectLst/>
                          <a:sym typeface="+mn-ea"/>
                        </a:rPr>
                        <a:t>，</a:t>
                      </a:r>
                      <a:r>
                        <a:rPr lang="en-US" altLang="zh-CN" sz="2000" b="1">
                          <a:effectLst/>
                          <a:sym typeface="+mn-ea"/>
                        </a:rPr>
                        <a:t>19</a:t>
                      </a:r>
                      <a:r>
                        <a:rPr lang="zh-CN" altLang="en-US" sz="2000" b="1">
                          <a:effectLst/>
                          <a:sym typeface="+mn-ea"/>
                        </a:rPr>
                        <a:t>分</a:t>
                      </a:r>
                      <a:endParaRPr lang="zh-CN" altLang="en-US" sz="2000" b="1" u="none" strike="noStrike">
                        <a:effectLst/>
                        <a:sym typeface="+mn-e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zh-CN" altLang="en-US" sz="2000" b="1" u="none" strike="noStrike">
                          <a:effectLst/>
                        </a:rPr>
                        <a:t>非连续性文本，</a:t>
                      </a:r>
                    </a:p>
                    <a:p>
                      <a:pPr algn="ctr" fontAlgn="ctr"/>
                      <a:r>
                        <a:rPr lang="en-US" altLang="zh-CN" sz="2000" b="1" u="none" strike="noStrike">
                          <a:solidFill>
                            <a:srgbClr val="0070C0"/>
                          </a:solidFill>
                          <a:effectLst/>
                        </a:rPr>
                        <a:t>3</a:t>
                      </a:r>
                      <a:r>
                        <a:rPr lang="zh-CN" altLang="en-US" sz="2000" b="1" u="none" strike="noStrike">
                          <a:solidFill>
                            <a:srgbClr val="0070C0"/>
                          </a:solidFill>
                          <a:effectLst/>
                        </a:rPr>
                        <a:t>客</a:t>
                      </a:r>
                      <a:r>
                        <a:rPr lang="en-US" altLang="zh-CN" sz="2000" b="1" u="none" strike="noStrike">
                          <a:solidFill>
                            <a:srgbClr val="0070C0"/>
                          </a:solidFill>
                          <a:effectLst/>
                        </a:rPr>
                        <a:t>2</a:t>
                      </a:r>
                      <a:r>
                        <a:rPr lang="zh-CN" altLang="en-US" sz="2000" b="1" u="none" strike="noStrike">
                          <a:solidFill>
                            <a:srgbClr val="0070C0"/>
                          </a:solidFill>
                          <a:effectLst/>
                        </a:rPr>
                        <a:t>主</a:t>
                      </a:r>
                      <a:r>
                        <a:rPr lang="zh-CN" altLang="en-US" sz="2000" b="1" u="none" strike="noStrike">
                          <a:effectLst/>
                        </a:rPr>
                        <a:t>，</a:t>
                      </a:r>
                      <a:r>
                        <a:rPr lang="en-US" altLang="zh-CN" sz="2000" b="1" u="none" strike="noStrike">
                          <a:effectLst/>
                        </a:rPr>
                        <a:t>19</a:t>
                      </a:r>
                      <a:r>
                        <a:rPr lang="zh-CN" altLang="en-US" sz="2000" b="1" u="none" strike="noStrike">
                          <a:effectLst/>
                        </a:rPr>
                        <a:t>分</a:t>
                      </a:r>
                      <a:endParaRPr lang="zh-CN" altLang="en-US" sz="2000" b="1"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ctr"/>
                      <a:r>
                        <a:rPr lang="zh-CN" altLang="en-US" sz="2000" b="1" u="none" strike="noStrike">
                          <a:effectLst/>
                        </a:rPr>
                        <a:t>单篇文本，</a:t>
                      </a:r>
                    </a:p>
                    <a:p>
                      <a:pPr algn="l" fontAlgn="ctr"/>
                      <a:r>
                        <a:rPr lang="en-US" altLang="zh-CN" sz="2000" b="1" u="none" strike="noStrike">
                          <a:solidFill>
                            <a:srgbClr val="0070C0"/>
                          </a:solidFill>
                          <a:effectLst/>
                        </a:rPr>
                        <a:t>4</a:t>
                      </a:r>
                      <a:r>
                        <a:rPr lang="zh-CN" altLang="en-US" sz="2000" b="1" u="none" strike="noStrike">
                          <a:solidFill>
                            <a:srgbClr val="0070C0"/>
                          </a:solidFill>
                          <a:effectLst/>
                        </a:rPr>
                        <a:t>客</a:t>
                      </a:r>
                      <a:r>
                        <a:rPr lang="en-US" altLang="zh-CN" sz="2000" b="1" u="none" strike="noStrike">
                          <a:solidFill>
                            <a:srgbClr val="0070C0"/>
                          </a:solidFill>
                          <a:effectLst/>
                        </a:rPr>
                        <a:t>1</a:t>
                      </a:r>
                      <a:r>
                        <a:rPr lang="zh-CN" altLang="en-US" sz="2000" b="1" u="none" strike="noStrike">
                          <a:solidFill>
                            <a:srgbClr val="0070C0"/>
                          </a:solidFill>
                          <a:effectLst/>
                        </a:rPr>
                        <a:t>主</a:t>
                      </a:r>
                      <a:r>
                        <a:rPr lang="zh-CN" altLang="en-US" sz="2000" b="1" u="none" strike="noStrike">
                          <a:effectLst/>
                        </a:rPr>
                        <a:t>，</a:t>
                      </a:r>
                      <a:r>
                        <a:rPr lang="en-US" altLang="zh-CN" sz="2000" b="1" u="none" strike="noStrike">
                          <a:effectLst/>
                        </a:rPr>
                        <a:t>17</a:t>
                      </a:r>
                      <a:r>
                        <a:rPr lang="zh-CN" altLang="en-US" sz="2000" b="1" u="none" strike="noStrike">
                          <a:effectLst/>
                        </a:rPr>
                        <a:t>分</a:t>
                      </a:r>
                      <a:endParaRPr lang="zh-CN" altLang="en-US" sz="2000" b="1"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558165">
                <a:tc vMerge="1">
                  <a:txBody>
                    <a:bodyPr/>
                    <a:lstStyle/>
                    <a:p>
                      <a:endParaRPr/>
                    </a:p>
                  </a:txBody>
                  <a:tcPr/>
                </a:tc>
                <a:tc>
                  <a:txBody>
                    <a:bodyPr/>
                    <a:lstStyle/>
                    <a:p>
                      <a:pPr algn="l" fontAlgn="ctr"/>
                      <a:r>
                        <a:rPr lang="zh-CN" altLang="en-US" sz="2000" b="1">
                          <a:effectLst/>
                          <a:sym typeface="+mn-ea"/>
                        </a:rPr>
                        <a:t>文学类</a:t>
                      </a:r>
                      <a:r>
                        <a:rPr lang="en-US" altLang="zh-CN" sz="2000" b="1">
                          <a:solidFill>
                            <a:srgbClr val="0070C0"/>
                          </a:solidFill>
                          <a:effectLst/>
                          <a:sym typeface="+mn-ea"/>
                        </a:rPr>
                        <a:t>2</a:t>
                      </a:r>
                      <a:r>
                        <a:rPr lang="zh-CN" altLang="en-US" sz="2000" b="1">
                          <a:solidFill>
                            <a:srgbClr val="0070C0"/>
                          </a:solidFill>
                          <a:effectLst/>
                          <a:sym typeface="+mn-ea"/>
                        </a:rPr>
                        <a:t>客</a:t>
                      </a:r>
                      <a:r>
                        <a:rPr lang="en-US" altLang="zh-CN" sz="2000" b="1">
                          <a:solidFill>
                            <a:srgbClr val="0070C0"/>
                          </a:solidFill>
                          <a:effectLst/>
                          <a:sym typeface="+mn-ea"/>
                        </a:rPr>
                        <a:t>2</a:t>
                      </a:r>
                      <a:r>
                        <a:rPr lang="zh-CN" altLang="en-US" sz="2000" b="1">
                          <a:solidFill>
                            <a:srgbClr val="0070C0"/>
                          </a:solidFill>
                          <a:effectLst/>
                          <a:sym typeface="+mn-ea"/>
                        </a:rPr>
                        <a:t>主</a:t>
                      </a:r>
                      <a:r>
                        <a:rPr lang="zh-CN" altLang="en-US" sz="2000" b="1">
                          <a:effectLst/>
                          <a:sym typeface="+mn-ea"/>
                        </a:rPr>
                        <a:t>，</a:t>
                      </a:r>
                      <a:r>
                        <a:rPr lang="en-US" altLang="zh-CN" sz="2000" b="1">
                          <a:effectLst/>
                          <a:sym typeface="+mn-ea"/>
                        </a:rPr>
                        <a:t>16</a:t>
                      </a:r>
                      <a:r>
                        <a:rPr lang="zh-CN" altLang="en-US" sz="2000" b="1">
                          <a:effectLst/>
                          <a:sym typeface="+mn-ea"/>
                        </a:rPr>
                        <a:t>分</a:t>
                      </a:r>
                      <a:endParaRPr lang="zh-CN" altLang="en-US" sz="2000" b="1"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ctr"/>
                      <a:r>
                        <a:rPr lang="zh-CN" altLang="en-US" sz="2000" b="1" u="none" strike="noStrike">
                          <a:effectLst/>
                        </a:rPr>
                        <a:t>文学类</a:t>
                      </a:r>
                      <a:r>
                        <a:rPr lang="en-US" altLang="zh-CN" sz="2000" b="1" u="none" strike="noStrike">
                          <a:solidFill>
                            <a:srgbClr val="0070C0"/>
                          </a:solidFill>
                          <a:effectLst/>
                        </a:rPr>
                        <a:t>2</a:t>
                      </a:r>
                      <a:r>
                        <a:rPr lang="zh-CN" altLang="en-US" sz="2000" b="1" u="none" strike="noStrike">
                          <a:solidFill>
                            <a:srgbClr val="0070C0"/>
                          </a:solidFill>
                          <a:effectLst/>
                        </a:rPr>
                        <a:t>客</a:t>
                      </a:r>
                      <a:r>
                        <a:rPr lang="en-US" altLang="zh-CN" sz="2000" b="1" u="none" strike="noStrike">
                          <a:solidFill>
                            <a:srgbClr val="0070C0"/>
                          </a:solidFill>
                          <a:effectLst/>
                        </a:rPr>
                        <a:t>2</a:t>
                      </a:r>
                      <a:r>
                        <a:rPr lang="zh-CN" altLang="en-US" sz="2000" b="1" u="none" strike="noStrike">
                          <a:solidFill>
                            <a:srgbClr val="0070C0"/>
                          </a:solidFill>
                          <a:effectLst/>
                        </a:rPr>
                        <a:t>主</a:t>
                      </a:r>
                      <a:r>
                        <a:rPr lang="zh-CN" altLang="en-US" sz="2000" b="1" u="none" strike="noStrike">
                          <a:effectLst/>
                        </a:rPr>
                        <a:t>，</a:t>
                      </a:r>
                      <a:r>
                        <a:rPr lang="en-US" altLang="zh-CN" sz="2000" b="1" u="none" strike="noStrike">
                          <a:effectLst/>
                        </a:rPr>
                        <a:t>16</a:t>
                      </a:r>
                      <a:r>
                        <a:rPr lang="zh-CN" altLang="en-US" sz="2000" b="1" u="none" strike="noStrike">
                          <a:effectLst/>
                        </a:rPr>
                        <a:t>分</a:t>
                      </a:r>
                      <a:endParaRPr lang="zh-CN" altLang="en-US" sz="2000" b="1"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ctr"/>
                      <a:r>
                        <a:rPr lang="zh-CN" altLang="en-US" sz="2000" b="1" u="none" strike="noStrike">
                          <a:effectLst/>
                        </a:rPr>
                        <a:t>文学类</a:t>
                      </a:r>
                      <a:r>
                        <a:rPr lang="en-US" altLang="zh-CN" sz="2000" b="1" u="none" strike="noStrike">
                          <a:solidFill>
                            <a:srgbClr val="0070C0"/>
                          </a:solidFill>
                          <a:effectLst/>
                        </a:rPr>
                        <a:t>2</a:t>
                      </a:r>
                      <a:r>
                        <a:rPr lang="zh-CN" altLang="en-US" sz="2000" b="1" u="none" strike="noStrike">
                          <a:solidFill>
                            <a:srgbClr val="0070C0"/>
                          </a:solidFill>
                          <a:effectLst/>
                        </a:rPr>
                        <a:t>客</a:t>
                      </a:r>
                      <a:r>
                        <a:rPr lang="en-US" altLang="zh-CN" sz="2000" b="1" u="none" strike="noStrike">
                          <a:solidFill>
                            <a:srgbClr val="0070C0"/>
                          </a:solidFill>
                          <a:effectLst/>
                        </a:rPr>
                        <a:t>1</a:t>
                      </a:r>
                      <a:r>
                        <a:rPr lang="zh-CN" altLang="en-US" sz="2000" b="1" u="none" strike="noStrike">
                          <a:solidFill>
                            <a:srgbClr val="0070C0"/>
                          </a:solidFill>
                          <a:effectLst/>
                        </a:rPr>
                        <a:t>主</a:t>
                      </a:r>
                      <a:r>
                        <a:rPr lang="zh-CN" altLang="en-US" sz="2000" b="1" u="none" strike="noStrike">
                          <a:effectLst/>
                        </a:rPr>
                        <a:t>，</a:t>
                      </a:r>
                      <a:r>
                        <a:rPr lang="en-US" altLang="zh-CN" sz="2000" b="1" u="none" strike="noStrike">
                          <a:effectLst/>
                        </a:rPr>
                        <a:t>18</a:t>
                      </a:r>
                      <a:r>
                        <a:rPr lang="zh-CN" altLang="en-US" sz="2000" b="1" u="none" strike="noStrike">
                          <a:effectLst/>
                        </a:rPr>
                        <a:t>分</a:t>
                      </a:r>
                      <a:endParaRPr lang="zh-CN" altLang="en-US" sz="2000" b="1"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2"/>
                  </a:ext>
                </a:extLst>
              </a:tr>
              <a:tr h="454025">
                <a:tc vMerge="1">
                  <a:txBody>
                    <a:bodyPr/>
                    <a:lstStyle/>
                    <a:p>
                      <a:endParaRPr/>
                    </a:p>
                  </a:txBody>
                  <a:tcPr/>
                </a:tc>
                <a:tc>
                  <a:txBody>
                    <a:bodyPr/>
                    <a:lstStyle/>
                    <a:p>
                      <a:pPr algn="l" fontAlgn="ctr"/>
                      <a:r>
                        <a:rPr lang="zh-CN" altLang="en-US" sz="2000" b="1" u="none" strike="noStrike">
                          <a:effectLst/>
                        </a:rPr>
                        <a:t>共</a:t>
                      </a:r>
                      <a:r>
                        <a:rPr lang="en-US" altLang="zh-CN" sz="2000" b="1" u="none" strike="noStrike">
                          <a:effectLst/>
                        </a:rPr>
                        <a:t>35</a:t>
                      </a:r>
                      <a:r>
                        <a:rPr lang="zh-CN" altLang="en-US" sz="2000" b="1" u="none" strike="noStrike">
                          <a:effectLst/>
                        </a:rPr>
                        <a:t>分</a:t>
                      </a:r>
                      <a:endParaRPr lang="zh-CN" altLang="en-US" sz="2000" b="1"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ctr"/>
                      <a:r>
                        <a:rPr lang="zh-CN" altLang="en-US" sz="2000" b="1" u="none" strike="noStrike">
                          <a:effectLst/>
                        </a:rPr>
                        <a:t>共</a:t>
                      </a:r>
                      <a:r>
                        <a:rPr lang="en-US" altLang="zh-CN" sz="2000" b="1" u="none" strike="noStrike">
                          <a:effectLst/>
                        </a:rPr>
                        <a:t>35</a:t>
                      </a:r>
                      <a:r>
                        <a:rPr lang="zh-CN" altLang="en-US" sz="2000" b="1" u="none" strike="noStrike">
                          <a:effectLst/>
                        </a:rPr>
                        <a:t>分</a:t>
                      </a:r>
                      <a:endParaRPr lang="zh-CN" altLang="en-US" sz="2000" b="1"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ctr"/>
                      <a:r>
                        <a:rPr lang="zh-CN" altLang="en-US" sz="2000" b="1" u="none" strike="noStrike">
                          <a:effectLst/>
                        </a:rPr>
                        <a:t>共</a:t>
                      </a:r>
                      <a:r>
                        <a:rPr lang="en-US" altLang="zh-CN" sz="2000" b="1" u="none" strike="noStrike">
                          <a:effectLst/>
                        </a:rPr>
                        <a:t>35</a:t>
                      </a:r>
                      <a:r>
                        <a:rPr lang="zh-CN" altLang="en-US" sz="2000" b="1" u="none" strike="noStrike">
                          <a:effectLst/>
                        </a:rPr>
                        <a:t>分</a:t>
                      </a:r>
                      <a:endParaRPr lang="zh-CN" altLang="en-US" sz="2000" b="1"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3"/>
                  </a:ext>
                </a:extLst>
              </a:tr>
              <a:tr h="558165">
                <a:tc rowSpan="4">
                  <a:txBody>
                    <a:bodyPr/>
                    <a:lstStyle/>
                    <a:p>
                      <a:pPr algn="ctr" fontAlgn="ctr"/>
                      <a:r>
                        <a:rPr lang="zh-CN" altLang="en-US" sz="1800" b="1" u="none" strike="noStrike">
                          <a:solidFill>
                            <a:srgbClr val="00B050"/>
                          </a:solidFill>
                          <a:effectLst/>
                        </a:rPr>
                        <a:t>古诗文阅读</a:t>
                      </a:r>
                      <a:endParaRPr lang="zh-CN" altLang="en-US" sz="1800" b="1" i="0" u="none" strike="noStrike">
                        <a:solidFill>
                          <a:srgbClr val="00B05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ctr"/>
                      <a:r>
                        <a:rPr lang="zh-CN" altLang="en-US" sz="2000" b="1" u="none" strike="noStrike">
                          <a:solidFill>
                            <a:srgbClr val="0070C0"/>
                          </a:solidFill>
                          <a:effectLst/>
                        </a:rPr>
                        <a:t>古文</a:t>
                      </a:r>
                      <a:r>
                        <a:rPr lang="en-US" altLang="zh-CN" sz="2000" b="1" u="none" strike="noStrike">
                          <a:solidFill>
                            <a:srgbClr val="0070C0"/>
                          </a:solidFill>
                          <a:effectLst/>
                        </a:rPr>
                        <a:t>3</a:t>
                      </a:r>
                      <a:r>
                        <a:rPr lang="zh-CN" altLang="en-US" sz="2000" b="1" u="none" strike="noStrike">
                          <a:solidFill>
                            <a:srgbClr val="0070C0"/>
                          </a:solidFill>
                          <a:effectLst/>
                        </a:rPr>
                        <a:t>客</a:t>
                      </a:r>
                      <a:r>
                        <a:rPr lang="en-US" altLang="zh-CN" sz="2000" b="1" u="none" strike="noStrike">
                          <a:solidFill>
                            <a:srgbClr val="0070C0"/>
                          </a:solidFill>
                          <a:effectLst/>
                        </a:rPr>
                        <a:t>2</a:t>
                      </a:r>
                      <a:r>
                        <a:rPr lang="zh-CN" altLang="en-US" sz="2000" b="1" u="none" strike="noStrike">
                          <a:solidFill>
                            <a:srgbClr val="0070C0"/>
                          </a:solidFill>
                          <a:effectLst/>
                        </a:rPr>
                        <a:t>主</a:t>
                      </a:r>
                      <a:r>
                        <a:rPr lang="zh-CN" altLang="en-US" sz="2000" b="1" u="none" strike="noStrike">
                          <a:solidFill>
                            <a:schemeClr val="tx1"/>
                          </a:solidFill>
                          <a:effectLst/>
                        </a:rPr>
                        <a:t>，</a:t>
                      </a:r>
                      <a:r>
                        <a:rPr lang="en-US" altLang="zh-CN" sz="2000" b="1" u="none" strike="noStrike">
                          <a:solidFill>
                            <a:schemeClr val="tx1"/>
                          </a:solidFill>
                          <a:effectLst/>
                        </a:rPr>
                        <a:t>20</a:t>
                      </a:r>
                      <a:r>
                        <a:rPr lang="zh-CN" altLang="en-US" sz="2000" b="1" u="none" strike="noStrike">
                          <a:solidFill>
                            <a:schemeClr val="tx1"/>
                          </a:solidFill>
                          <a:effectLst/>
                        </a:rPr>
                        <a:t>分</a:t>
                      </a:r>
                      <a:endParaRPr lang="zh-CN" altLang="en-US" sz="2000" b="1" i="0" u="none" strike="noStrike">
                        <a:solidFill>
                          <a:schemeClr val="tx1"/>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ctr"/>
                      <a:r>
                        <a:rPr lang="zh-CN" altLang="en-US" sz="2000" b="1" u="none" strike="noStrike">
                          <a:solidFill>
                            <a:srgbClr val="0070C0"/>
                          </a:solidFill>
                          <a:effectLst/>
                        </a:rPr>
                        <a:t>古文</a:t>
                      </a:r>
                      <a:r>
                        <a:rPr lang="en-US" altLang="zh-CN" sz="2000" b="1" u="none" strike="noStrike">
                          <a:solidFill>
                            <a:srgbClr val="0070C0"/>
                          </a:solidFill>
                          <a:effectLst/>
                        </a:rPr>
                        <a:t>3</a:t>
                      </a:r>
                      <a:r>
                        <a:rPr lang="zh-CN" altLang="en-US" sz="2000" b="1" u="none" strike="noStrike">
                          <a:solidFill>
                            <a:srgbClr val="0070C0"/>
                          </a:solidFill>
                          <a:effectLst/>
                        </a:rPr>
                        <a:t>客</a:t>
                      </a:r>
                      <a:r>
                        <a:rPr lang="en-US" altLang="zh-CN" sz="2000" b="1" u="none" strike="noStrike">
                          <a:solidFill>
                            <a:srgbClr val="0070C0"/>
                          </a:solidFill>
                          <a:effectLst/>
                        </a:rPr>
                        <a:t>2</a:t>
                      </a:r>
                      <a:r>
                        <a:rPr lang="zh-CN" altLang="en-US" sz="2000" b="1" u="none" strike="noStrike">
                          <a:solidFill>
                            <a:srgbClr val="0070C0"/>
                          </a:solidFill>
                          <a:effectLst/>
                        </a:rPr>
                        <a:t>主</a:t>
                      </a:r>
                      <a:r>
                        <a:rPr lang="zh-CN" altLang="en-US" sz="2000" b="1" u="none" strike="noStrike">
                          <a:solidFill>
                            <a:schemeClr val="tx1"/>
                          </a:solidFill>
                          <a:effectLst/>
                        </a:rPr>
                        <a:t>，</a:t>
                      </a:r>
                      <a:r>
                        <a:rPr lang="en-US" altLang="zh-CN" sz="2000" b="1" u="none" strike="noStrike">
                          <a:solidFill>
                            <a:schemeClr val="tx1"/>
                          </a:solidFill>
                          <a:effectLst/>
                        </a:rPr>
                        <a:t>20</a:t>
                      </a:r>
                      <a:r>
                        <a:rPr lang="zh-CN" altLang="en-US" sz="2000" b="1" u="none" strike="noStrike">
                          <a:solidFill>
                            <a:schemeClr val="tx1"/>
                          </a:solidFill>
                          <a:effectLst/>
                        </a:rPr>
                        <a:t>分</a:t>
                      </a:r>
                      <a:endParaRPr lang="zh-CN" altLang="en-US" sz="2000" b="1" i="0" u="none" strike="noStrike">
                        <a:solidFill>
                          <a:schemeClr val="tx1"/>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ctr"/>
                      <a:r>
                        <a:rPr lang="zh-CN" altLang="en-US" sz="2000" b="1" u="none" strike="noStrike">
                          <a:solidFill>
                            <a:srgbClr val="0070C0"/>
                          </a:solidFill>
                          <a:effectLst/>
                        </a:rPr>
                        <a:t>古文</a:t>
                      </a:r>
                      <a:r>
                        <a:rPr lang="en-US" altLang="zh-CN" sz="2000" b="1" u="none" strike="noStrike">
                          <a:solidFill>
                            <a:srgbClr val="0070C0"/>
                          </a:solidFill>
                          <a:effectLst/>
                        </a:rPr>
                        <a:t>3</a:t>
                      </a:r>
                      <a:r>
                        <a:rPr lang="zh-CN" altLang="en-US" sz="2000" b="1" u="none" strike="noStrike">
                          <a:solidFill>
                            <a:srgbClr val="0070C0"/>
                          </a:solidFill>
                          <a:effectLst/>
                        </a:rPr>
                        <a:t>客</a:t>
                      </a:r>
                      <a:r>
                        <a:rPr lang="en-US" altLang="zh-CN" sz="2000" b="1" u="none" strike="noStrike">
                          <a:solidFill>
                            <a:srgbClr val="0070C0"/>
                          </a:solidFill>
                          <a:effectLst/>
                        </a:rPr>
                        <a:t>2</a:t>
                      </a:r>
                      <a:r>
                        <a:rPr lang="zh-CN" altLang="en-US" sz="2000" b="1" u="none" strike="noStrike">
                          <a:solidFill>
                            <a:srgbClr val="0070C0"/>
                          </a:solidFill>
                          <a:effectLst/>
                        </a:rPr>
                        <a:t>主</a:t>
                      </a:r>
                      <a:r>
                        <a:rPr lang="zh-CN" altLang="en-US" sz="2000" b="1" u="none" strike="noStrike">
                          <a:solidFill>
                            <a:schemeClr val="tx1"/>
                          </a:solidFill>
                          <a:effectLst/>
                        </a:rPr>
                        <a:t>，</a:t>
                      </a:r>
                      <a:r>
                        <a:rPr lang="en-US" altLang="zh-CN" sz="2000" b="1" u="none" strike="noStrike">
                          <a:solidFill>
                            <a:schemeClr val="tx1"/>
                          </a:solidFill>
                          <a:effectLst/>
                        </a:rPr>
                        <a:t>20</a:t>
                      </a:r>
                      <a:r>
                        <a:rPr lang="zh-CN" altLang="en-US" sz="2000" b="1" u="none" strike="noStrike">
                          <a:solidFill>
                            <a:schemeClr val="tx1"/>
                          </a:solidFill>
                          <a:effectLst/>
                        </a:rPr>
                        <a:t>分</a:t>
                      </a:r>
                      <a:endParaRPr lang="zh-CN" altLang="en-US" sz="2000" b="1" i="0" u="none" strike="noStrike">
                        <a:solidFill>
                          <a:schemeClr val="tx1"/>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4"/>
                  </a:ext>
                </a:extLst>
              </a:tr>
              <a:tr h="453390">
                <a:tc vMerge="1">
                  <a:txBody>
                    <a:bodyPr/>
                    <a:lstStyle/>
                    <a:p>
                      <a:endParaRPr/>
                    </a:p>
                  </a:txBody>
                  <a:tcPr/>
                </a:tc>
                <a:tc>
                  <a:txBody>
                    <a:bodyPr/>
                    <a:lstStyle/>
                    <a:p>
                      <a:pPr algn="l" fontAlgn="ctr"/>
                      <a:r>
                        <a:rPr lang="zh-CN" altLang="en-US" sz="2000" b="1" u="none" strike="noStrike">
                          <a:effectLst/>
                        </a:rPr>
                        <a:t>古诗</a:t>
                      </a:r>
                      <a:r>
                        <a:rPr lang="en-US" altLang="zh-CN" sz="2000" b="1" u="none" strike="noStrike">
                          <a:effectLst/>
                        </a:rPr>
                        <a:t>1</a:t>
                      </a:r>
                      <a:r>
                        <a:rPr lang="zh-CN" altLang="en-US" sz="2000" b="1" u="none" strike="noStrike">
                          <a:effectLst/>
                        </a:rPr>
                        <a:t>客</a:t>
                      </a:r>
                      <a:r>
                        <a:rPr lang="en-US" altLang="zh-CN" sz="2000" b="1" u="none" strike="noStrike">
                          <a:effectLst/>
                        </a:rPr>
                        <a:t>1</a:t>
                      </a:r>
                      <a:r>
                        <a:rPr lang="zh-CN" altLang="en-US" sz="2000" b="1" u="none" strike="noStrike">
                          <a:effectLst/>
                        </a:rPr>
                        <a:t>主，</a:t>
                      </a:r>
                      <a:r>
                        <a:rPr lang="en-US" altLang="zh-CN" sz="2000" b="1" u="none" strike="noStrike">
                          <a:effectLst/>
                        </a:rPr>
                        <a:t>9</a:t>
                      </a:r>
                      <a:r>
                        <a:rPr lang="zh-CN" altLang="en-US" sz="2000" b="1" u="none" strike="noStrike">
                          <a:effectLst/>
                        </a:rPr>
                        <a:t>分</a:t>
                      </a:r>
                      <a:endParaRPr lang="zh-CN" altLang="en-US" sz="2000" b="1"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ctr"/>
                      <a:r>
                        <a:rPr lang="zh-CN" altLang="en-US" sz="2000" b="1" u="none" strike="noStrike">
                          <a:effectLst/>
                        </a:rPr>
                        <a:t>古诗</a:t>
                      </a:r>
                      <a:r>
                        <a:rPr lang="en-US" altLang="zh-CN" sz="2000" b="1" u="none" strike="noStrike">
                          <a:effectLst/>
                        </a:rPr>
                        <a:t>1</a:t>
                      </a:r>
                      <a:r>
                        <a:rPr lang="zh-CN" altLang="en-US" sz="2000" b="1" u="none" strike="noStrike">
                          <a:effectLst/>
                        </a:rPr>
                        <a:t>客</a:t>
                      </a:r>
                      <a:r>
                        <a:rPr lang="en-US" altLang="zh-CN" sz="2000" b="1" u="none" strike="noStrike">
                          <a:effectLst/>
                        </a:rPr>
                        <a:t>1</a:t>
                      </a:r>
                      <a:r>
                        <a:rPr lang="zh-CN" altLang="en-US" sz="2000" b="1" u="none" strike="noStrike">
                          <a:effectLst/>
                        </a:rPr>
                        <a:t>主，</a:t>
                      </a:r>
                      <a:r>
                        <a:rPr lang="en-US" altLang="zh-CN" sz="2000" b="1" u="none" strike="noStrike">
                          <a:effectLst/>
                        </a:rPr>
                        <a:t>9</a:t>
                      </a:r>
                      <a:r>
                        <a:rPr lang="zh-CN" altLang="en-US" sz="2000" b="1" u="none" strike="noStrike">
                          <a:effectLst/>
                        </a:rPr>
                        <a:t>分</a:t>
                      </a:r>
                      <a:endParaRPr lang="zh-CN" altLang="en-US" sz="2000" b="1"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ctr"/>
                      <a:r>
                        <a:rPr lang="zh-CN" altLang="en-US" sz="2000" b="1" u="none" strike="noStrike">
                          <a:effectLst/>
                        </a:rPr>
                        <a:t>古诗</a:t>
                      </a:r>
                      <a:r>
                        <a:rPr lang="en-US" altLang="zh-CN" sz="2000" b="1" u="none" strike="noStrike">
                          <a:effectLst/>
                        </a:rPr>
                        <a:t>1</a:t>
                      </a:r>
                      <a:r>
                        <a:rPr lang="zh-CN" altLang="en-US" sz="2000" b="1" u="none" strike="noStrike">
                          <a:effectLst/>
                        </a:rPr>
                        <a:t>客</a:t>
                      </a:r>
                      <a:r>
                        <a:rPr lang="en-US" altLang="zh-CN" sz="2000" b="1" u="none" strike="noStrike">
                          <a:effectLst/>
                        </a:rPr>
                        <a:t>1</a:t>
                      </a:r>
                      <a:r>
                        <a:rPr lang="zh-CN" altLang="en-US" sz="2000" b="1" u="none" strike="noStrike">
                          <a:effectLst/>
                        </a:rPr>
                        <a:t>主，</a:t>
                      </a:r>
                      <a:r>
                        <a:rPr lang="en-US" altLang="zh-CN" sz="2000" b="1" u="none" strike="noStrike">
                          <a:effectLst/>
                        </a:rPr>
                        <a:t>9</a:t>
                      </a:r>
                      <a:r>
                        <a:rPr lang="zh-CN" altLang="en-US" sz="2000" b="1" u="none" strike="noStrike">
                          <a:effectLst/>
                        </a:rPr>
                        <a:t>分</a:t>
                      </a:r>
                      <a:endParaRPr lang="zh-CN" altLang="en-US" sz="2000" b="1"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5"/>
                  </a:ext>
                </a:extLst>
              </a:tr>
              <a:tr h="454025">
                <a:tc vMerge="1">
                  <a:txBody>
                    <a:bodyPr/>
                    <a:lstStyle/>
                    <a:p>
                      <a:endParaRPr/>
                    </a:p>
                  </a:txBody>
                  <a:tcPr/>
                </a:tc>
                <a:tc>
                  <a:txBody>
                    <a:bodyPr/>
                    <a:lstStyle/>
                    <a:p>
                      <a:pPr algn="l" fontAlgn="ctr"/>
                      <a:r>
                        <a:rPr lang="zh-CN" altLang="en-US" sz="2000" b="1" u="none" strike="noStrike">
                          <a:effectLst/>
                        </a:rPr>
                        <a:t>名句默写</a:t>
                      </a:r>
                      <a:r>
                        <a:rPr lang="en-US" altLang="zh-CN" sz="2000" b="1" u="none" strike="noStrike">
                          <a:effectLst/>
                        </a:rPr>
                        <a:t>6</a:t>
                      </a:r>
                      <a:r>
                        <a:rPr lang="zh-CN" altLang="en-US" sz="2000" b="1" u="none" strike="noStrike">
                          <a:effectLst/>
                        </a:rPr>
                        <a:t>分</a:t>
                      </a:r>
                      <a:endParaRPr lang="zh-CN" altLang="en-US" sz="2000" b="1"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ctr"/>
                      <a:r>
                        <a:rPr lang="zh-CN" altLang="en-US" sz="2000" b="1" u="none" strike="noStrike">
                          <a:effectLst/>
                        </a:rPr>
                        <a:t>名句默写</a:t>
                      </a:r>
                      <a:r>
                        <a:rPr lang="en-US" altLang="zh-CN" sz="2000" b="1" u="none" strike="noStrike">
                          <a:effectLst/>
                        </a:rPr>
                        <a:t>6</a:t>
                      </a:r>
                      <a:r>
                        <a:rPr lang="zh-CN" altLang="en-US" sz="2000" b="1" u="none" strike="noStrike">
                          <a:effectLst/>
                        </a:rPr>
                        <a:t>分</a:t>
                      </a:r>
                      <a:endParaRPr lang="zh-CN" altLang="en-US" sz="2000" b="1"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ctr"/>
                      <a:r>
                        <a:rPr lang="zh-CN" altLang="en-US" sz="2000" b="1" u="none" strike="noStrike">
                          <a:effectLst/>
                        </a:rPr>
                        <a:t>名句默写</a:t>
                      </a:r>
                      <a:r>
                        <a:rPr lang="en-US" altLang="zh-CN" sz="2000" b="1" u="none" strike="noStrike">
                          <a:effectLst/>
                        </a:rPr>
                        <a:t>6</a:t>
                      </a:r>
                      <a:r>
                        <a:rPr lang="zh-CN" altLang="en-US" sz="2000" b="1" u="none" strike="noStrike">
                          <a:effectLst/>
                        </a:rPr>
                        <a:t>分</a:t>
                      </a:r>
                      <a:endParaRPr lang="zh-CN" altLang="en-US" sz="2000" b="1"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6"/>
                  </a:ext>
                </a:extLst>
              </a:tr>
              <a:tr h="454660">
                <a:tc vMerge="1">
                  <a:txBody>
                    <a:bodyPr/>
                    <a:lstStyle/>
                    <a:p>
                      <a:endParaRPr/>
                    </a:p>
                  </a:txBody>
                  <a:tcPr/>
                </a:tc>
                <a:tc>
                  <a:txBody>
                    <a:bodyPr/>
                    <a:lstStyle/>
                    <a:p>
                      <a:pPr algn="l" fontAlgn="ctr"/>
                      <a:r>
                        <a:rPr lang="zh-CN" altLang="en-US" sz="2000" b="1" u="none" strike="noStrike">
                          <a:effectLst/>
                        </a:rPr>
                        <a:t>共</a:t>
                      </a:r>
                      <a:r>
                        <a:rPr lang="en-US" altLang="zh-CN" sz="2000" b="1" u="none" strike="noStrike">
                          <a:effectLst/>
                        </a:rPr>
                        <a:t>35</a:t>
                      </a:r>
                      <a:r>
                        <a:rPr lang="zh-CN" altLang="en-US" sz="2000" b="1" u="none" strike="noStrike">
                          <a:effectLst/>
                        </a:rPr>
                        <a:t>分</a:t>
                      </a:r>
                      <a:endParaRPr lang="zh-CN" altLang="en-US" sz="2000" b="1"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ctr"/>
                      <a:r>
                        <a:rPr lang="zh-CN" altLang="en-US" sz="2000" b="1" u="none" strike="noStrike">
                          <a:effectLst/>
                        </a:rPr>
                        <a:t>共</a:t>
                      </a:r>
                      <a:r>
                        <a:rPr lang="en-US" altLang="zh-CN" sz="2000" b="1" u="none" strike="noStrike">
                          <a:effectLst/>
                        </a:rPr>
                        <a:t>35</a:t>
                      </a:r>
                      <a:r>
                        <a:rPr lang="zh-CN" altLang="en-US" sz="2000" b="1" u="none" strike="noStrike">
                          <a:effectLst/>
                        </a:rPr>
                        <a:t>分</a:t>
                      </a:r>
                      <a:endParaRPr lang="zh-CN" altLang="en-US" sz="2000" b="1"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ctr"/>
                      <a:r>
                        <a:rPr lang="zh-CN" altLang="en-US" sz="2000" b="1" u="none" strike="noStrike">
                          <a:effectLst/>
                        </a:rPr>
                        <a:t>共</a:t>
                      </a:r>
                      <a:r>
                        <a:rPr lang="en-US" altLang="zh-CN" sz="2000" b="1" u="none" strike="noStrike">
                          <a:effectLst/>
                        </a:rPr>
                        <a:t>35</a:t>
                      </a:r>
                      <a:r>
                        <a:rPr lang="zh-CN" altLang="en-US" sz="2000" b="1" u="none" strike="noStrike">
                          <a:effectLst/>
                        </a:rPr>
                        <a:t>分</a:t>
                      </a:r>
                      <a:endParaRPr lang="zh-CN" altLang="en-US" sz="2000" b="1"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7"/>
                  </a:ext>
                </a:extLst>
              </a:tr>
              <a:tr h="558165">
                <a:tc>
                  <a:txBody>
                    <a:bodyPr/>
                    <a:lstStyle/>
                    <a:p>
                      <a:pPr algn="l" fontAlgn="ctr"/>
                      <a:r>
                        <a:rPr lang="zh-CN" altLang="en-US" sz="1800" b="1" u="none" strike="noStrike">
                          <a:solidFill>
                            <a:srgbClr val="00B050"/>
                          </a:solidFill>
                          <a:effectLst/>
                        </a:rPr>
                        <a:t>语言运用</a:t>
                      </a:r>
                      <a:endParaRPr lang="zh-CN" altLang="en-US" sz="1800" b="1" i="0" u="none" strike="noStrike">
                        <a:solidFill>
                          <a:srgbClr val="00B05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ctr"/>
                      <a:r>
                        <a:rPr lang="zh-CN" altLang="en-US" sz="2000" b="1" u="none" strike="noStrike">
                          <a:solidFill>
                            <a:srgbClr val="FF0000"/>
                          </a:solidFill>
                          <a:effectLst>
                            <a:outerShdw blurRad="38100" dist="38100" dir="2700000" algn="tl">
                              <a:srgbClr val="000000">
                                <a:alpha val="43137"/>
                              </a:srgbClr>
                            </a:outerShdw>
                          </a:effectLst>
                        </a:rPr>
                        <a:t>语段运用</a:t>
                      </a:r>
                      <a:r>
                        <a:rPr lang="en-US" altLang="zh-CN" sz="2000" b="1" u="none" strike="noStrike">
                          <a:solidFill>
                            <a:srgbClr val="FF0000"/>
                          </a:solidFill>
                          <a:effectLst>
                            <a:outerShdw blurRad="38100" dist="38100" dir="2700000" algn="tl">
                              <a:srgbClr val="000000">
                                <a:alpha val="43137"/>
                              </a:srgbClr>
                            </a:outerShdw>
                          </a:effectLst>
                        </a:rPr>
                        <a:t>2</a:t>
                      </a:r>
                      <a:r>
                        <a:rPr lang="zh-CN" altLang="en-US" sz="2000" b="1" u="none" strike="noStrike">
                          <a:solidFill>
                            <a:srgbClr val="FF0000"/>
                          </a:solidFill>
                          <a:effectLst>
                            <a:outerShdw blurRad="38100" dist="38100" dir="2700000" algn="tl">
                              <a:srgbClr val="000000">
                                <a:alpha val="43137"/>
                              </a:srgbClr>
                            </a:outerShdw>
                          </a:effectLst>
                        </a:rPr>
                        <a:t>客</a:t>
                      </a:r>
                      <a:r>
                        <a:rPr lang="en-US" altLang="zh-CN" sz="2000" b="1" u="none" strike="noStrike">
                          <a:solidFill>
                            <a:srgbClr val="FF0000"/>
                          </a:solidFill>
                          <a:effectLst>
                            <a:outerShdw blurRad="38100" dist="38100" dir="2700000" algn="tl">
                              <a:srgbClr val="000000">
                                <a:alpha val="43137"/>
                              </a:srgbClr>
                            </a:outerShdw>
                          </a:effectLst>
                        </a:rPr>
                        <a:t>1</a:t>
                      </a:r>
                      <a:r>
                        <a:rPr lang="zh-CN" altLang="en-US" sz="2000" b="1" u="none" strike="noStrike">
                          <a:solidFill>
                            <a:srgbClr val="FF0000"/>
                          </a:solidFill>
                          <a:effectLst>
                            <a:outerShdw blurRad="38100" dist="38100" dir="2700000" algn="tl">
                              <a:srgbClr val="000000">
                                <a:alpha val="43137"/>
                              </a:srgbClr>
                            </a:outerShdw>
                          </a:effectLst>
                        </a:rPr>
                        <a:t>主，</a:t>
                      </a:r>
                      <a:r>
                        <a:rPr lang="en-US" altLang="zh-CN" sz="2000" b="1" u="none" strike="noStrike">
                          <a:solidFill>
                            <a:srgbClr val="FF0000"/>
                          </a:solidFill>
                          <a:effectLst>
                            <a:outerShdw blurRad="38100" dist="38100" dir="2700000" algn="tl">
                              <a:srgbClr val="000000">
                                <a:alpha val="43137"/>
                              </a:srgbClr>
                            </a:outerShdw>
                          </a:effectLst>
                        </a:rPr>
                        <a:t>9</a:t>
                      </a:r>
                      <a:r>
                        <a:rPr lang="zh-CN" altLang="en-US" sz="2000" b="1" u="none" strike="noStrike">
                          <a:solidFill>
                            <a:srgbClr val="FF0000"/>
                          </a:solidFill>
                          <a:effectLst>
                            <a:outerShdw blurRad="38100" dist="38100" dir="2700000" algn="tl">
                              <a:srgbClr val="000000">
                                <a:alpha val="43137"/>
                              </a:srgbClr>
                            </a:outerShdw>
                          </a:effectLst>
                        </a:rPr>
                        <a:t>分</a:t>
                      </a:r>
                      <a:endParaRPr lang="zh-CN" altLang="en-US" sz="2000" b="1" i="0" u="none" strike="noStrike">
                        <a:solidFill>
                          <a:srgbClr val="FF0000"/>
                        </a:solidFill>
                        <a:effectLst>
                          <a:outerShdw blurRad="38100" dist="38100" dir="2700000" algn="tl">
                            <a:srgbClr val="000000">
                              <a:alpha val="43137"/>
                            </a:srgbClr>
                          </a:outerShdw>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ctr"/>
                      <a:r>
                        <a:rPr lang="zh-CN" altLang="en-US" sz="2000" b="1" u="none" strike="noStrike">
                          <a:solidFill>
                            <a:srgbClr val="FF0000"/>
                          </a:solidFill>
                          <a:effectLst>
                            <a:outerShdw blurRad="38100" dist="38100" dir="2700000" algn="tl">
                              <a:srgbClr val="000000">
                                <a:alpha val="43137"/>
                              </a:srgbClr>
                            </a:outerShdw>
                          </a:effectLst>
                        </a:rPr>
                        <a:t>语段运用</a:t>
                      </a:r>
                      <a:r>
                        <a:rPr lang="en-US" altLang="zh-CN" sz="2000" b="1" u="none" strike="noStrike">
                          <a:solidFill>
                            <a:srgbClr val="FF0000"/>
                          </a:solidFill>
                          <a:effectLst>
                            <a:outerShdw blurRad="38100" dist="38100" dir="2700000" algn="tl">
                              <a:srgbClr val="000000">
                                <a:alpha val="43137"/>
                              </a:srgbClr>
                            </a:outerShdw>
                          </a:effectLst>
                        </a:rPr>
                        <a:t>1</a:t>
                      </a:r>
                      <a:r>
                        <a:rPr lang="zh-CN" altLang="en-US" sz="2000" b="1" u="none" strike="noStrike">
                          <a:solidFill>
                            <a:srgbClr val="FF0000"/>
                          </a:solidFill>
                          <a:effectLst>
                            <a:outerShdw blurRad="38100" dist="38100" dir="2700000" algn="tl">
                              <a:srgbClr val="000000">
                                <a:alpha val="43137"/>
                              </a:srgbClr>
                            </a:outerShdw>
                          </a:effectLst>
                        </a:rPr>
                        <a:t>客</a:t>
                      </a:r>
                      <a:r>
                        <a:rPr lang="en-US" altLang="zh-CN" sz="2000" b="1" u="none" strike="noStrike">
                          <a:solidFill>
                            <a:srgbClr val="FF0000"/>
                          </a:solidFill>
                          <a:effectLst>
                            <a:outerShdw blurRad="38100" dist="38100" dir="2700000" algn="tl">
                              <a:srgbClr val="000000">
                                <a:alpha val="43137"/>
                              </a:srgbClr>
                            </a:outerShdw>
                          </a:effectLst>
                        </a:rPr>
                        <a:t>2</a:t>
                      </a:r>
                      <a:r>
                        <a:rPr lang="zh-CN" altLang="en-US" sz="2000" b="1" u="none" strike="noStrike">
                          <a:solidFill>
                            <a:srgbClr val="FF0000"/>
                          </a:solidFill>
                          <a:effectLst>
                            <a:outerShdw blurRad="38100" dist="38100" dir="2700000" algn="tl">
                              <a:srgbClr val="000000">
                                <a:alpha val="43137"/>
                              </a:srgbClr>
                            </a:outerShdw>
                          </a:effectLst>
                        </a:rPr>
                        <a:t>主，</a:t>
                      </a:r>
                      <a:r>
                        <a:rPr lang="en-US" altLang="zh-CN" sz="2000" b="1" u="none" strike="noStrike">
                          <a:solidFill>
                            <a:srgbClr val="FF0000"/>
                          </a:solidFill>
                          <a:effectLst>
                            <a:outerShdw blurRad="38100" dist="38100" dir="2700000" algn="tl">
                              <a:srgbClr val="000000">
                                <a:alpha val="43137"/>
                              </a:srgbClr>
                            </a:outerShdw>
                          </a:effectLst>
                        </a:rPr>
                        <a:t>11</a:t>
                      </a:r>
                      <a:r>
                        <a:rPr lang="zh-CN" altLang="en-US" sz="2000" b="1" u="none" strike="noStrike">
                          <a:solidFill>
                            <a:srgbClr val="FF0000"/>
                          </a:solidFill>
                          <a:effectLst>
                            <a:outerShdw blurRad="38100" dist="38100" dir="2700000" algn="tl">
                              <a:srgbClr val="000000">
                                <a:alpha val="43137"/>
                              </a:srgbClr>
                            </a:outerShdw>
                          </a:effectLst>
                        </a:rPr>
                        <a:t>分</a:t>
                      </a:r>
                      <a:endParaRPr lang="zh-CN" altLang="en-US" sz="2000" b="1" i="0" u="none" strike="noStrike">
                        <a:solidFill>
                          <a:srgbClr val="FF0000"/>
                        </a:solidFill>
                        <a:effectLst>
                          <a:outerShdw blurRad="38100" dist="38100" dir="2700000" algn="tl">
                            <a:srgbClr val="000000">
                              <a:alpha val="43137"/>
                            </a:srgbClr>
                          </a:outerShdw>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ctr"/>
                      <a:r>
                        <a:rPr lang="zh-CN" altLang="en-US" sz="2000" b="1" u="none" strike="noStrike">
                          <a:solidFill>
                            <a:srgbClr val="FF0000"/>
                          </a:solidFill>
                          <a:effectLst>
                            <a:outerShdw blurRad="38100" dist="38100" dir="2700000" algn="tl">
                              <a:srgbClr val="000000">
                                <a:alpha val="43137"/>
                              </a:srgbClr>
                            </a:outerShdw>
                          </a:effectLst>
                        </a:rPr>
                        <a:t>语段运用</a:t>
                      </a:r>
                      <a:r>
                        <a:rPr lang="en-US" altLang="zh-CN" sz="2000" b="1" u="none" strike="noStrike">
                          <a:solidFill>
                            <a:srgbClr val="FF0000"/>
                          </a:solidFill>
                          <a:effectLst>
                            <a:outerShdw blurRad="38100" dist="38100" dir="2700000" algn="tl">
                              <a:srgbClr val="000000">
                                <a:alpha val="43137"/>
                              </a:srgbClr>
                            </a:outerShdw>
                          </a:effectLst>
                        </a:rPr>
                        <a:t>2</a:t>
                      </a:r>
                      <a:r>
                        <a:rPr lang="zh-CN" altLang="en-US" sz="2000" b="1" u="none" strike="noStrike">
                          <a:solidFill>
                            <a:srgbClr val="FF0000"/>
                          </a:solidFill>
                          <a:effectLst>
                            <a:outerShdw blurRad="38100" dist="38100" dir="2700000" algn="tl">
                              <a:srgbClr val="000000">
                                <a:alpha val="43137"/>
                              </a:srgbClr>
                            </a:outerShdw>
                          </a:effectLst>
                        </a:rPr>
                        <a:t>客</a:t>
                      </a:r>
                      <a:r>
                        <a:rPr lang="en-US" altLang="zh-CN" sz="2000" b="1" u="none" strike="noStrike">
                          <a:solidFill>
                            <a:srgbClr val="FF0000"/>
                          </a:solidFill>
                          <a:effectLst>
                            <a:outerShdw blurRad="38100" dist="38100" dir="2700000" algn="tl">
                              <a:srgbClr val="000000">
                                <a:alpha val="43137"/>
                              </a:srgbClr>
                            </a:outerShdw>
                          </a:effectLst>
                        </a:rPr>
                        <a:t>1</a:t>
                      </a:r>
                      <a:r>
                        <a:rPr lang="zh-CN" altLang="en-US" sz="2000" b="1" u="none" strike="noStrike">
                          <a:solidFill>
                            <a:srgbClr val="FF0000"/>
                          </a:solidFill>
                          <a:effectLst>
                            <a:outerShdw blurRad="38100" dist="38100" dir="2700000" algn="tl">
                              <a:srgbClr val="000000">
                                <a:alpha val="43137"/>
                              </a:srgbClr>
                            </a:outerShdw>
                          </a:effectLst>
                        </a:rPr>
                        <a:t>主，</a:t>
                      </a:r>
                      <a:r>
                        <a:rPr lang="en-US" altLang="zh-CN" sz="2000" b="1" u="none" strike="noStrike">
                          <a:solidFill>
                            <a:srgbClr val="FF0000"/>
                          </a:solidFill>
                          <a:effectLst>
                            <a:outerShdw blurRad="38100" dist="38100" dir="2700000" algn="tl">
                              <a:srgbClr val="000000">
                                <a:alpha val="43137"/>
                              </a:srgbClr>
                            </a:outerShdw>
                          </a:effectLst>
                        </a:rPr>
                        <a:t>11</a:t>
                      </a:r>
                      <a:r>
                        <a:rPr lang="zh-CN" altLang="en-US" sz="2000" b="1" u="none" strike="noStrike">
                          <a:solidFill>
                            <a:srgbClr val="FF0000"/>
                          </a:solidFill>
                          <a:effectLst>
                            <a:outerShdw blurRad="38100" dist="38100" dir="2700000" algn="tl">
                              <a:srgbClr val="000000">
                                <a:alpha val="43137"/>
                              </a:srgbClr>
                            </a:outerShdw>
                          </a:effectLst>
                        </a:rPr>
                        <a:t>分</a:t>
                      </a:r>
                      <a:endParaRPr lang="zh-CN" altLang="en-US" sz="2000" b="1" i="0" u="none" strike="noStrike">
                        <a:solidFill>
                          <a:srgbClr val="FF0000"/>
                        </a:solidFill>
                        <a:effectLst>
                          <a:outerShdw blurRad="38100" dist="38100" dir="2700000" algn="tl">
                            <a:srgbClr val="000000">
                              <a:alpha val="43137"/>
                            </a:srgbClr>
                          </a:outerShdw>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8"/>
                  </a:ext>
                </a:extLst>
              </a:tr>
              <a:tr h="558165">
                <a:tc>
                  <a:txBody>
                    <a:bodyPr/>
                    <a:lstStyle/>
                    <a:p>
                      <a:pPr algn="l" fontAlgn="ctr"/>
                      <a:r>
                        <a:rPr lang="zh-CN" altLang="en-US" sz="1800" u="none" strike="noStrike">
                          <a:effectLst/>
                        </a:rPr>
                        <a:t>　</a:t>
                      </a:r>
                      <a:endParaRPr lang="zh-CN" altLang="en-US" sz="18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ctr"/>
                      <a:r>
                        <a:rPr lang="zh-CN" altLang="en-US" sz="2000" b="1" u="none" strike="noStrike">
                          <a:solidFill>
                            <a:srgbClr val="FF0000"/>
                          </a:solidFill>
                          <a:effectLst>
                            <a:outerShdw blurRad="38100" dist="38100" dir="2700000" algn="tl">
                              <a:srgbClr val="000000">
                                <a:alpha val="43137"/>
                              </a:srgbClr>
                            </a:outerShdw>
                          </a:effectLst>
                        </a:rPr>
                        <a:t>语段运用</a:t>
                      </a:r>
                      <a:r>
                        <a:rPr lang="en-US" altLang="zh-CN" sz="2000" b="1" u="none" strike="noStrike">
                          <a:solidFill>
                            <a:srgbClr val="FF0000"/>
                          </a:solidFill>
                          <a:effectLst>
                            <a:outerShdw blurRad="38100" dist="38100" dir="2700000" algn="tl">
                              <a:srgbClr val="000000">
                                <a:alpha val="43137"/>
                              </a:srgbClr>
                            </a:outerShdw>
                          </a:effectLst>
                        </a:rPr>
                        <a:t>2</a:t>
                      </a:r>
                      <a:r>
                        <a:rPr lang="zh-CN" altLang="en-US" sz="2000" b="1" u="none" strike="noStrike">
                          <a:solidFill>
                            <a:srgbClr val="FF0000"/>
                          </a:solidFill>
                          <a:effectLst>
                            <a:outerShdw blurRad="38100" dist="38100" dir="2700000" algn="tl">
                              <a:srgbClr val="000000">
                                <a:alpha val="43137"/>
                              </a:srgbClr>
                            </a:outerShdw>
                          </a:effectLst>
                        </a:rPr>
                        <a:t>主，</a:t>
                      </a:r>
                      <a:r>
                        <a:rPr lang="en-US" altLang="zh-CN" sz="2000" b="1" u="none" strike="noStrike">
                          <a:solidFill>
                            <a:srgbClr val="FF0000"/>
                          </a:solidFill>
                          <a:effectLst>
                            <a:outerShdw blurRad="38100" dist="38100" dir="2700000" algn="tl">
                              <a:srgbClr val="000000">
                                <a:alpha val="43137"/>
                              </a:srgbClr>
                            </a:outerShdw>
                          </a:effectLst>
                        </a:rPr>
                        <a:t>11</a:t>
                      </a:r>
                      <a:r>
                        <a:rPr lang="zh-CN" altLang="en-US" sz="2000" b="1" u="none" strike="noStrike">
                          <a:solidFill>
                            <a:srgbClr val="FF0000"/>
                          </a:solidFill>
                          <a:effectLst>
                            <a:outerShdw blurRad="38100" dist="38100" dir="2700000" algn="tl">
                              <a:srgbClr val="000000">
                                <a:alpha val="43137"/>
                              </a:srgbClr>
                            </a:outerShdw>
                          </a:effectLst>
                        </a:rPr>
                        <a:t>分</a:t>
                      </a:r>
                      <a:endParaRPr lang="zh-CN" altLang="en-US" sz="2000" b="1" i="0" u="none" strike="noStrike">
                        <a:solidFill>
                          <a:srgbClr val="FF0000"/>
                        </a:solidFill>
                        <a:effectLst>
                          <a:outerShdw blurRad="38100" dist="38100" dir="2700000" algn="tl">
                            <a:srgbClr val="000000">
                              <a:alpha val="43137"/>
                            </a:srgbClr>
                          </a:outerShdw>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ctr"/>
                      <a:r>
                        <a:rPr lang="zh-CN" altLang="en-US" sz="2000" b="1" u="none" strike="noStrike">
                          <a:solidFill>
                            <a:srgbClr val="FF0000"/>
                          </a:solidFill>
                          <a:effectLst>
                            <a:outerShdw blurRad="38100" dist="38100" dir="2700000" algn="tl">
                              <a:srgbClr val="000000">
                                <a:alpha val="43137"/>
                              </a:srgbClr>
                            </a:outerShdw>
                          </a:effectLst>
                        </a:rPr>
                        <a:t>考点运用</a:t>
                      </a:r>
                      <a:r>
                        <a:rPr lang="en-US" altLang="zh-CN" sz="2000" b="1" u="none" strike="noStrike">
                          <a:solidFill>
                            <a:srgbClr val="FF0000"/>
                          </a:solidFill>
                          <a:effectLst>
                            <a:outerShdw blurRad="38100" dist="38100" dir="2700000" algn="tl">
                              <a:srgbClr val="000000">
                                <a:alpha val="43137"/>
                              </a:srgbClr>
                            </a:outerShdw>
                          </a:effectLst>
                        </a:rPr>
                        <a:t>2</a:t>
                      </a:r>
                      <a:r>
                        <a:rPr lang="zh-CN" altLang="en-US" sz="2000" b="1" u="none" strike="noStrike">
                          <a:solidFill>
                            <a:srgbClr val="FF0000"/>
                          </a:solidFill>
                          <a:effectLst>
                            <a:outerShdw blurRad="38100" dist="38100" dir="2700000" algn="tl">
                              <a:srgbClr val="000000">
                                <a:alpha val="43137"/>
                              </a:srgbClr>
                            </a:outerShdw>
                          </a:effectLst>
                        </a:rPr>
                        <a:t>主，</a:t>
                      </a:r>
                      <a:r>
                        <a:rPr lang="en-US" altLang="zh-CN" sz="2000" b="1" u="none" strike="noStrike">
                          <a:solidFill>
                            <a:srgbClr val="FF0000"/>
                          </a:solidFill>
                          <a:effectLst>
                            <a:outerShdw blurRad="38100" dist="38100" dir="2700000" algn="tl">
                              <a:srgbClr val="000000">
                                <a:alpha val="43137"/>
                              </a:srgbClr>
                            </a:outerShdw>
                          </a:effectLst>
                        </a:rPr>
                        <a:t>9</a:t>
                      </a:r>
                      <a:r>
                        <a:rPr lang="zh-CN" altLang="en-US" sz="2000" b="1" u="none" strike="noStrike">
                          <a:solidFill>
                            <a:srgbClr val="FF0000"/>
                          </a:solidFill>
                          <a:effectLst>
                            <a:outerShdw blurRad="38100" dist="38100" dir="2700000" algn="tl">
                              <a:srgbClr val="000000">
                                <a:alpha val="43137"/>
                              </a:srgbClr>
                            </a:outerShdw>
                          </a:effectLst>
                        </a:rPr>
                        <a:t>分</a:t>
                      </a:r>
                      <a:endParaRPr lang="zh-CN" altLang="en-US" sz="2000" b="1" i="0" u="none" strike="noStrike">
                        <a:solidFill>
                          <a:srgbClr val="FF0000"/>
                        </a:solidFill>
                        <a:effectLst>
                          <a:outerShdw blurRad="38100" dist="38100" dir="2700000" algn="tl">
                            <a:srgbClr val="000000">
                              <a:alpha val="43137"/>
                            </a:srgbClr>
                          </a:outerShdw>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ctr"/>
                      <a:r>
                        <a:rPr lang="zh-CN" altLang="en-US" sz="2000" b="1" u="none" strike="noStrike">
                          <a:solidFill>
                            <a:srgbClr val="FF0000"/>
                          </a:solidFill>
                          <a:effectLst>
                            <a:outerShdw blurRad="38100" dist="38100" dir="2700000" algn="tl">
                              <a:srgbClr val="000000">
                                <a:alpha val="43137"/>
                              </a:srgbClr>
                            </a:outerShdw>
                          </a:effectLst>
                        </a:rPr>
                        <a:t>考点运用</a:t>
                      </a:r>
                      <a:r>
                        <a:rPr lang="en-US" altLang="zh-CN" sz="2000" b="1" u="none" strike="noStrike">
                          <a:solidFill>
                            <a:srgbClr val="FF0000"/>
                          </a:solidFill>
                          <a:effectLst>
                            <a:outerShdw blurRad="38100" dist="38100" dir="2700000" algn="tl">
                              <a:srgbClr val="000000">
                                <a:alpha val="43137"/>
                              </a:srgbClr>
                            </a:outerShdw>
                          </a:effectLst>
                        </a:rPr>
                        <a:t>2</a:t>
                      </a:r>
                      <a:r>
                        <a:rPr lang="zh-CN" altLang="en-US" sz="2000" b="1" u="none" strike="noStrike">
                          <a:solidFill>
                            <a:srgbClr val="FF0000"/>
                          </a:solidFill>
                          <a:effectLst>
                            <a:outerShdw blurRad="38100" dist="38100" dir="2700000" algn="tl">
                              <a:srgbClr val="000000">
                                <a:alpha val="43137"/>
                              </a:srgbClr>
                            </a:outerShdw>
                          </a:effectLst>
                        </a:rPr>
                        <a:t>主，</a:t>
                      </a:r>
                      <a:r>
                        <a:rPr lang="en-US" altLang="zh-CN" sz="2000" b="1" u="none" strike="noStrike">
                          <a:solidFill>
                            <a:srgbClr val="FF0000"/>
                          </a:solidFill>
                          <a:effectLst>
                            <a:outerShdw blurRad="38100" dist="38100" dir="2700000" algn="tl">
                              <a:srgbClr val="000000">
                                <a:alpha val="43137"/>
                              </a:srgbClr>
                            </a:outerShdw>
                          </a:effectLst>
                        </a:rPr>
                        <a:t>9</a:t>
                      </a:r>
                      <a:r>
                        <a:rPr lang="zh-CN" altLang="en-US" sz="2000" b="1" u="none" strike="noStrike">
                          <a:solidFill>
                            <a:srgbClr val="FF0000"/>
                          </a:solidFill>
                          <a:effectLst>
                            <a:outerShdw blurRad="38100" dist="38100" dir="2700000" algn="tl">
                              <a:srgbClr val="000000">
                                <a:alpha val="43137"/>
                              </a:srgbClr>
                            </a:outerShdw>
                          </a:effectLst>
                        </a:rPr>
                        <a:t>分</a:t>
                      </a:r>
                      <a:endParaRPr lang="zh-CN" altLang="en-US" sz="2000" b="1" i="0" u="none" strike="noStrike">
                        <a:solidFill>
                          <a:srgbClr val="FF0000"/>
                        </a:solidFill>
                        <a:effectLst>
                          <a:outerShdw blurRad="38100" dist="38100" dir="2700000" algn="tl">
                            <a:srgbClr val="000000">
                              <a:alpha val="43137"/>
                            </a:srgbClr>
                          </a:outerShdw>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9"/>
                  </a:ext>
                </a:extLst>
              </a:tr>
              <a:tr h="454025">
                <a:tc>
                  <a:txBody>
                    <a:bodyPr/>
                    <a:lstStyle/>
                    <a:p>
                      <a:pPr algn="l" fontAlgn="ctr"/>
                      <a:r>
                        <a:rPr lang="zh-CN" altLang="en-US" sz="1800" u="none" strike="noStrike">
                          <a:effectLst/>
                        </a:rPr>
                        <a:t>　</a:t>
                      </a:r>
                      <a:endParaRPr lang="zh-CN" altLang="en-US" sz="18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ctr"/>
                      <a:r>
                        <a:rPr lang="zh-CN" altLang="en-US" sz="2000" b="1" u="none" strike="noStrike">
                          <a:effectLst/>
                        </a:rPr>
                        <a:t>共</a:t>
                      </a:r>
                      <a:r>
                        <a:rPr lang="en-US" altLang="zh-CN" sz="2000" b="1" u="none" strike="noStrike">
                          <a:effectLst/>
                        </a:rPr>
                        <a:t>20</a:t>
                      </a:r>
                      <a:r>
                        <a:rPr lang="zh-CN" altLang="en-US" sz="2000" b="1" u="none" strike="noStrike">
                          <a:effectLst/>
                        </a:rPr>
                        <a:t>分</a:t>
                      </a:r>
                      <a:endParaRPr lang="zh-CN" altLang="en-US" sz="2000" b="1"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ctr"/>
                      <a:r>
                        <a:rPr lang="zh-CN" altLang="en-US" sz="2000" b="1" u="none" strike="noStrike">
                          <a:effectLst/>
                        </a:rPr>
                        <a:t>共</a:t>
                      </a:r>
                      <a:r>
                        <a:rPr lang="en-US" altLang="zh-CN" sz="2000" b="1" u="none" strike="noStrike">
                          <a:effectLst/>
                        </a:rPr>
                        <a:t>20</a:t>
                      </a:r>
                      <a:r>
                        <a:rPr lang="zh-CN" altLang="en-US" sz="2000" b="1" u="none" strike="noStrike">
                          <a:effectLst/>
                        </a:rPr>
                        <a:t>分</a:t>
                      </a:r>
                      <a:endParaRPr lang="zh-CN" altLang="en-US" sz="2000" b="1"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ctr"/>
                      <a:r>
                        <a:rPr lang="zh-CN" altLang="en-US" sz="2000" b="1" u="none" strike="noStrike">
                          <a:effectLst/>
                        </a:rPr>
                        <a:t>共</a:t>
                      </a:r>
                      <a:r>
                        <a:rPr lang="en-US" altLang="zh-CN" sz="2000" b="1" u="none" strike="noStrike">
                          <a:effectLst/>
                        </a:rPr>
                        <a:t>20</a:t>
                      </a:r>
                      <a:r>
                        <a:rPr lang="zh-CN" altLang="en-US" sz="2000" b="1" u="none" strike="noStrike">
                          <a:effectLst/>
                        </a:rPr>
                        <a:t>分</a:t>
                      </a:r>
                      <a:endParaRPr lang="zh-CN" altLang="en-US" sz="2000" b="1"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10"/>
                  </a:ext>
                </a:extLst>
              </a:tr>
              <a:tr h="454660">
                <a:tc>
                  <a:txBody>
                    <a:bodyPr/>
                    <a:lstStyle/>
                    <a:p>
                      <a:pPr algn="l" fontAlgn="ctr"/>
                      <a:r>
                        <a:rPr lang="zh-CN" altLang="en-US" sz="1800" b="1" u="none" strike="noStrike">
                          <a:solidFill>
                            <a:srgbClr val="00B050"/>
                          </a:solidFill>
                          <a:effectLst/>
                        </a:rPr>
                        <a:t>写作</a:t>
                      </a:r>
                      <a:endParaRPr lang="zh-CN" altLang="en-US" sz="1800" b="1" i="0" u="none" strike="noStrike">
                        <a:solidFill>
                          <a:srgbClr val="00B05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ctr"/>
                      <a:r>
                        <a:rPr lang="en-US" altLang="zh-CN" sz="2000" b="1" u="none" strike="noStrike">
                          <a:effectLst/>
                        </a:rPr>
                        <a:t>60</a:t>
                      </a:r>
                      <a:r>
                        <a:rPr lang="zh-CN" altLang="en-US" sz="2000" b="1" u="none" strike="noStrike">
                          <a:effectLst/>
                        </a:rPr>
                        <a:t>分</a:t>
                      </a:r>
                      <a:endParaRPr lang="zh-CN" altLang="en-US" sz="2000" b="1"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ctr"/>
                      <a:r>
                        <a:rPr lang="en-US" altLang="zh-CN" sz="2000" b="1" u="none" strike="noStrike">
                          <a:effectLst/>
                        </a:rPr>
                        <a:t>60</a:t>
                      </a:r>
                      <a:r>
                        <a:rPr lang="zh-CN" altLang="en-US" sz="2000" b="1" u="none" strike="noStrike">
                          <a:effectLst/>
                        </a:rPr>
                        <a:t>分</a:t>
                      </a:r>
                      <a:endParaRPr lang="zh-CN" altLang="en-US" sz="2000" b="1"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ctr"/>
                      <a:r>
                        <a:rPr lang="en-US" altLang="zh-CN" sz="2000" b="1" u="none" strike="noStrike">
                          <a:effectLst/>
                        </a:rPr>
                        <a:t>60</a:t>
                      </a:r>
                      <a:r>
                        <a:rPr lang="zh-CN" altLang="en-US" sz="2000" b="1" u="none" strike="noStrike">
                          <a:effectLst/>
                        </a:rPr>
                        <a:t>分</a:t>
                      </a:r>
                      <a:endParaRPr lang="zh-CN" altLang="en-US" sz="2000" b="1"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11"/>
                  </a:ext>
                </a:extLst>
              </a:tr>
            </a:tbl>
          </a:graphicData>
        </a:graphic>
      </p:graphicFrame>
      <p:sp>
        <p:nvSpPr>
          <p:cNvPr id="3" name="文本框 2"/>
          <p:cNvSpPr txBox="1"/>
          <p:nvPr/>
        </p:nvSpPr>
        <p:spPr>
          <a:xfrm>
            <a:off x="165735" y="972820"/>
            <a:ext cx="785495" cy="3538220"/>
          </a:xfrm>
          <a:prstGeom prst="rect">
            <a:avLst/>
          </a:prstGeom>
          <a:noFill/>
        </p:spPr>
        <p:txBody>
          <a:bodyPr wrap="square" rtlCol="0">
            <a:spAutoFit/>
          </a:bodyPr>
          <a:lstStyle/>
          <a:p>
            <a:r>
              <a:rPr lang="zh-CN" altLang="en-US" sz="3200" b="1">
                <a:solidFill>
                  <a:srgbClr val="FF0000"/>
                </a:solidFill>
              </a:rPr>
              <a:t>试卷结构</a:t>
            </a:r>
          </a:p>
          <a:p>
            <a:r>
              <a:rPr lang="zh-CN" altLang="en-US" sz="3200" b="1">
                <a:solidFill>
                  <a:srgbClr val="FF0000"/>
                </a:solidFill>
              </a:rPr>
              <a:t>比较</a:t>
            </a:r>
            <a:endParaRPr lang="zh-CN" altLang="en-US" sz="3200"/>
          </a:p>
          <a:p>
            <a:endParaRPr lang="zh-CN" altLang="en-US" sz="3200"/>
          </a:p>
        </p:txBody>
      </p:sp>
    </p:spTree>
  </p:cSld>
  <p:clrMapOvr>
    <a:masterClrMapping/>
  </p:clrMapOvr>
  <p:transition spd="slow">
    <p:randomBar dir="vert"/>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242435" y="135255"/>
            <a:ext cx="3535680" cy="1198880"/>
          </a:xfrm>
          <a:prstGeom prst="rect">
            <a:avLst/>
          </a:prstGeom>
          <a:noFill/>
          <a:ln>
            <a:noFill/>
          </a:ln>
        </p:spPr>
        <p:txBody>
          <a:bodyPr wrap="none" rtlCol="0" anchor="t">
            <a:spAutoFit/>
          </a:bodyPr>
          <a:lstStyle/>
          <a:p>
            <a:pPr algn="ctr"/>
            <a:r>
              <a:rPr lang="zh-CN" altLang="en-US" sz="4400" b="1">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如何准确审题</a:t>
            </a:r>
            <a:r>
              <a:rPr lang="zh-CN" altLang="en-US" sz="7200" b="1">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 </a:t>
            </a:r>
          </a:p>
        </p:txBody>
      </p:sp>
      <p:sp>
        <p:nvSpPr>
          <p:cNvPr id="6" name="文本框 5"/>
          <p:cNvSpPr txBox="1"/>
          <p:nvPr/>
        </p:nvSpPr>
        <p:spPr>
          <a:xfrm>
            <a:off x="708025" y="1750695"/>
            <a:ext cx="1150620" cy="2306955"/>
          </a:xfrm>
          <a:prstGeom prst="rect">
            <a:avLst/>
          </a:prstGeom>
          <a:noFill/>
        </p:spPr>
        <p:txBody>
          <a:bodyPr wrap="square" rtlCol="0">
            <a:spAutoFit/>
          </a:bodyPr>
          <a:lstStyle/>
          <a:p>
            <a:pPr fontAlgn="auto">
              <a:lnSpc>
                <a:spcPct val="200000"/>
              </a:lnSpc>
            </a:pPr>
            <a:r>
              <a:rPr lang="zh-CN" altLang="en-US" sz="3600"/>
              <a:t>学会</a:t>
            </a:r>
          </a:p>
          <a:p>
            <a:pPr fontAlgn="auto">
              <a:lnSpc>
                <a:spcPct val="200000"/>
              </a:lnSpc>
            </a:pPr>
            <a:r>
              <a:rPr lang="zh-CN" altLang="en-US" sz="3600">
                <a:solidFill>
                  <a:srgbClr val="FF0000"/>
                </a:solidFill>
              </a:rPr>
              <a:t>梳理</a:t>
            </a:r>
          </a:p>
        </p:txBody>
      </p:sp>
      <p:sp>
        <p:nvSpPr>
          <p:cNvPr id="8" name="文本框 7"/>
          <p:cNvSpPr txBox="1"/>
          <p:nvPr/>
        </p:nvSpPr>
        <p:spPr>
          <a:xfrm>
            <a:off x="2491105" y="1578610"/>
            <a:ext cx="9019540" cy="829945"/>
          </a:xfrm>
          <a:prstGeom prst="rect">
            <a:avLst/>
          </a:prstGeom>
          <a:noFill/>
        </p:spPr>
        <p:txBody>
          <a:bodyPr wrap="square" rtlCol="0">
            <a:spAutoFit/>
          </a:bodyPr>
          <a:lstStyle/>
          <a:p>
            <a:r>
              <a:rPr lang="zh-CN" altLang="en-US" sz="2400">
                <a:solidFill>
                  <a:srgbClr val="FF0000"/>
                </a:solidFill>
              </a:rPr>
              <a:t>梳理材料</a:t>
            </a:r>
            <a:r>
              <a:rPr lang="zh-CN" altLang="en-US" sz="2400"/>
              <a:t>：关键词句、中心思想、情感倾向、溯因求果</a:t>
            </a:r>
          </a:p>
          <a:p>
            <a:r>
              <a:rPr lang="zh-CN" altLang="en-US" sz="2400"/>
              <a:t>                  由物及人、多向辐射、求同析异</a:t>
            </a:r>
          </a:p>
        </p:txBody>
      </p:sp>
      <p:sp>
        <p:nvSpPr>
          <p:cNvPr id="9" name="文本框 8"/>
          <p:cNvSpPr txBox="1"/>
          <p:nvPr/>
        </p:nvSpPr>
        <p:spPr>
          <a:xfrm>
            <a:off x="2433320" y="2451100"/>
            <a:ext cx="7600315" cy="460375"/>
          </a:xfrm>
          <a:prstGeom prst="rect">
            <a:avLst/>
          </a:prstGeom>
          <a:noFill/>
          <a:ln w="9525">
            <a:noFill/>
          </a:ln>
        </p:spPr>
        <p:txBody>
          <a:bodyPr wrap="square">
            <a:spAutoFit/>
          </a:bodyPr>
          <a:lstStyle/>
          <a:p>
            <a:pPr indent="0"/>
            <a:r>
              <a:rPr lang="zh-CN" sz="2400" b="0">
                <a:solidFill>
                  <a:srgbClr val="FF0000"/>
                </a:solidFill>
                <a:ea typeface="宋体" panose="02010600030101010101" pitchFamily="2" charset="-122"/>
              </a:rPr>
              <a:t>梳理任务</a:t>
            </a:r>
            <a:r>
              <a:rPr lang="zh-CN" sz="2400" b="0">
                <a:ea typeface="宋体" panose="02010600030101010101" pitchFamily="2" charset="-122"/>
              </a:rPr>
              <a:t>：</a:t>
            </a:r>
            <a:r>
              <a:rPr lang="zh-CN" sz="2400" b="1">
                <a:ea typeface="宋体" panose="02010600030101010101" pitchFamily="2" charset="-122"/>
              </a:rPr>
              <a:t>写作目的、写作角色、读者对象、文体形式</a:t>
            </a:r>
            <a:endParaRPr lang="zh-CN" altLang="en-US" sz="2400" b="1">
              <a:ea typeface="宋体" panose="02010600030101010101" pitchFamily="2" charset="-122"/>
            </a:endParaRPr>
          </a:p>
        </p:txBody>
      </p:sp>
      <p:sp>
        <p:nvSpPr>
          <p:cNvPr id="10" name="文本框 9"/>
          <p:cNvSpPr txBox="1"/>
          <p:nvPr/>
        </p:nvSpPr>
        <p:spPr>
          <a:xfrm>
            <a:off x="2233930" y="3629025"/>
            <a:ext cx="6708140" cy="460375"/>
          </a:xfrm>
          <a:prstGeom prst="rect">
            <a:avLst/>
          </a:prstGeom>
          <a:noFill/>
          <a:ln w="9525">
            <a:noFill/>
          </a:ln>
        </p:spPr>
        <p:txBody>
          <a:bodyPr wrap="square">
            <a:spAutoFit/>
          </a:bodyPr>
          <a:lstStyle/>
          <a:p>
            <a:pPr indent="355600"/>
            <a:r>
              <a:rPr lang="zh-CN" sz="2400" b="0">
                <a:solidFill>
                  <a:srgbClr val="FF0000"/>
                </a:solidFill>
                <a:ea typeface="宋体" panose="02010600030101010101" pitchFamily="2" charset="-122"/>
              </a:rPr>
              <a:t>梳理要求</a:t>
            </a:r>
            <a:r>
              <a:rPr lang="zh-CN" sz="2400" b="0">
                <a:ea typeface="宋体" panose="02010600030101010101" pitchFamily="2" charset="-122"/>
              </a:rPr>
              <a:t>：</a:t>
            </a:r>
            <a:r>
              <a:rPr lang="zh-CN" sz="2400" b="1">
                <a:ea typeface="宋体" panose="02010600030101010101" pitchFamily="2" charset="-122"/>
              </a:rPr>
              <a:t>角度、文体、题目、字数等</a:t>
            </a:r>
            <a:endParaRPr lang="zh-CN" altLang="en-US" sz="2400" b="1">
              <a:ea typeface="宋体" panose="02010600030101010101" pitchFamily="2" charset="-122"/>
            </a:endParaRPr>
          </a:p>
        </p:txBody>
      </p:sp>
      <p:sp>
        <p:nvSpPr>
          <p:cNvPr id="11" name="左大括号 10"/>
          <p:cNvSpPr/>
          <p:nvPr/>
        </p:nvSpPr>
        <p:spPr>
          <a:xfrm>
            <a:off x="1839595" y="1578610"/>
            <a:ext cx="574675" cy="2587625"/>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2" name="文本框 11"/>
          <p:cNvSpPr txBox="1"/>
          <p:nvPr/>
        </p:nvSpPr>
        <p:spPr>
          <a:xfrm>
            <a:off x="3324860" y="4473575"/>
            <a:ext cx="4265295" cy="521970"/>
          </a:xfrm>
          <a:prstGeom prst="rect">
            <a:avLst/>
          </a:prstGeom>
          <a:noFill/>
        </p:spPr>
        <p:txBody>
          <a:bodyPr wrap="square" rtlCol="0">
            <a:spAutoFit/>
          </a:bodyPr>
          <a:lstStyle/>
          <a:p>
            <a:r>
              <a:rPr lang="zh-CN" altLang="en-US" sz="2800">
                <a:solidFill>
                  <a:srgbClr val="FF0000"/>
                </a:solidFill>
              </a:rPr>
              <a:t>提取要点、关注重点</a:t>
            </a:r>
          </a:p>
        </p:txBody>
      </p:sp>
    </p:spTree>
    <p:custDataLst>
      <p:tags r:id="rId1"/>
    </p:custDataLst>
  </p:cSld>
  <p:clrMapOvr>
    <a:masterClrMapping/>
  </p:clrMapOvr>
  <p:transition>
    <p:pull dir="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436880" y="439420"/>
            <a:ext cx="11499215" cy="6985635"/>
          </a:xfrm>
          <a:prstGeom prst="rect">
            <a:avLst/>
          </a:prstGeom>
          <a:noFill/>
          <a:ln w="9525">
            <a:noFill/>
          </a:ln>
        </p:spPr>
        <p:txBody>
          <a:bodyPr wrap="square">
            <a:spAutoFit/>
          </a:bodyPr>
          <a:lstStyle/>
          <a:p>
            <a:pPr indent="306070"/>
            <a:r>
              <a:rPr lang="zh-CN" sz="2000" b="0">
                <a:solidFill>
                  <a:srgbClr val="FF0000"/>
                </a:solidFill>
                <a:latin typeface="黑体" panose="02010609060101010101" charset="-122"/>
                <a:ea typeface="黑体" panose="02010609060101010101" charset="-122"/>
                <a:cs typeface="黑体" panose="02010609060101010101" charset="-122"/>
              </a:rPr>
              <a:t>（</a:t>
            </a:r>
            <a:r>
              <a:rPr lang="en-US" altLang="zh-CN" sz="2000" b="0">
                <a:solidFill>
                  <a:srgbClr val="FF0000"/>
                </a:solidFill>
                <a:latin typeface="黑体" panose="02010609060101010101" charset="-122"/>
                <a:ea typeface="黑体" panose="02010609060101010101" charset="-122"/>
                <a:cs typeface="黑体" panose="02010609060101010101" charset="-122"/>
              </a:rPr>
              <a:t>2021</a:t>
            </a:r>
            <a:r>
              <a:rPr lang="zh-CN" altLang="en-US" sz="2000" b="0">
                <a:solidFill>
                  <a:srgbClr val="FF0000"/>
                </a:solidFill>
                <a:latin typeface="黑体" panose="02010609060101010101" charset="-122"/>
                <a:ea typeface="黑体" panose="02010609060101010101" charset="-122"/>
                <a:cs typeface="黑体" panose="02010609060101010101" charset="-122"/>
              </a:rPr>
              <a:t>年</a:t>
            </a:r>
            <a:r>
              <a:rPr lang="zh-CN" sz="2000" b="0">
                <a:solidFill>
                  <a:srgbClr val="FF0000"/>
                </a:solidFill>
                <a:latin typeface="黑体" panose="02010609060101010101" charset="-122"/>
                <a:ea typeface="黑体" panose="02010609060101010101" charset="-122"/>
                <a:cs typeface="黑体" panose="02010609060101010101" charset="-122"/>
              </a:rPr>
              <a:t>八省联考）</a:t>
            </a:r>
            <a:r>
              <a:rPr lang="zh-CN" sz="2000" b="0">
                <a:solidFill>
                  <a:srgbClr val="3F3F3F"/>
                </a:solidFill>
                <a:latin typeface="黑体" panose="02010609060101010101" charset="-122"/>
                <a:ea typeface="黑体" panose="02010609060101010101" charset="-122"/>
                <a:cs typeface="黑体" panose="02010609060101010101" charset="-122"/>
              </a:rPr>
              <a:t>23.阅读下面的材料，根据要求写作。（60分）1950年，新中国刚刚成立，百废待兴。朝鲜战争的战火烧到鸭绿江边，国家安全面临严重威胁。危急关头，在极不对称、极为艰难的条件下，中国人民奋起</a:t>
            </a:r>
            <a:r>
              <a:rPr lang="zh-CN" sz="2000" b="0">
                <a:solidFill>
                  <a:srgbClr val="FF0000"/>
                </a:solidFill>
                <a:latin typeface="黑体" panose="02010609060101010101" charset="-122"/>
                <a:ea typeface="黑体" panose="02010609060101010101" charset="-122"/>
                <a:cs typeface="黑体" panose="02010609060101010101" charset="-122"/>
              </a:rPr>
              <a:t>抗美援朝</a:t>
            </a:r>
            <a:r>
              <a:rPr lang="zh-CN" sz="2000" b="0">
                <a:solidFill>
                  <a:srgbClr val="3F3F3F"/>
                </a:solidFill>
                <a:latin typeface="黑体" panose="02010609060101010101" charset="-122"/>
                <a:ea typeface="黑体" panose="02010609060101010101" charset="-122"/>
                <a:cs typeface="黑体" panose="02010609060101010101" charset="-122"/>
              </a:rPr>
              <a:t>，</a:t>
            </a:r>
            <a:r>
              <a:rPr lang="zh-CN" sz="2000" b="0">
                <a:solidFill>
                  <a:srgbClr val="FF0000"/>
                </a:solidFill>
                <a:latin typeface="黑体" panose="02010609060101010101" charset="-122"/>
                <a:ea typeface="黑体" panose="02010609060101010101" charset="-122"/>
                <a:cs typeface="黑体" panose="02010609060101010101" charset="-122"/>
              </a:rPr>
              <a:t>保家卫国</a:t>
            </a:r>
            <a:r>
              <a:rPr lang="zh-CN" sz="2000" b="0">
                <a:solidFill>
                  <a:srgbClr val="3F3F3F"/>
                </a:solidFill>
                <a:latin typeface="黑体" panose="02010609060101010101" charset="-122"/>
                <a:ea typeface="黑体" panose="02010609060101010101" charset="-122"/>
                <a:cs typeface="黑体" panose="02010609060101010101" charset="-122"/>
              </a:rPr>
              <a:t>。先后有290余万志愿军将士赴朝参战，19万7千多名英雄儿女</a:t>
            </a:r>
            <a:r>
              <a:rPr lang="zh-CN" sz="2000" b="0">
                <a:solidFill>
                  <a:srgbClr val="FF0000"/>
                </a:solidFill>
                <a:latin typeface="黑体" panose="02010609060101010101" charset="-122"/>
                <a:ea typeface="黑体" panose="02010609060101010101" charset="-122"/>
                <a:cs typeface="黑体" panose="02010609060101010101" charset="-122"/>
              </a:rPr>
              <a:t>献出宝贵生命</a:t>
            </a:r>
            <a:r>
              <a:rPr lang="zh-CN" sz="2000" b="0">
                <a:solidFill>
                  <a:srgbClr val="3F3F3F"/>
                </a:solidFill>
                <a:latin typeface="黑体" panose="02010609060101010101" charset="-122"/>
                <a:ea typeface="黑体" panose="02010609060101010101" charset="-122"/>
                <a:cs typeface="黑体" panose="02010609060101010101" charset="-122"/>
              </a:rPr>
              <a:t>，涌现出杨根思、黄继光、邱少云等30多万名英雄功臣。中华大地，</a:t>
            </a:r>
            <a:r>
              <a:rPr lang="zh-CN" sz="2000" b="0">
                <a:solidFill>
                  <a:srgbClr val="FF0000"/>
                </a:solidFill>
                <a:latin typeface="黑体" panose="02010609060101010101" charset="-122"/>
                <a:ea typeface="黑体" panose="02010609060101010101" charset="-122"/>
                <a:cs typeface="黑体" panose="02010609060101010101" charset="-122"/>
              </a:rPr>
              <a:t>万众一心</a:t>
            </a:r>
            <a:r>
              <a:rPr lang="zh-CN" sz="2000" b="0">
                <a:solidFill>
                  <a:srgbClr val="3F3F3F"/>
                </a:solidFill>
                <a:latin typeface="黑体" panose="02010609060101010101" charset="-122"/>
                <a:ea typeface="黑体" panose="02010609060101010101" charset="-122"/>
                <a:cs typeface="黑体" panose="02010609060101010101" charset="-122"/>
              </a:rPr>
              <a:t>，支援前线。历时一年的</a:t>
            </a:r>
            <a:r>
              <a:rPr lang="zh-CN" sz="2000" b="0">
                <a:solidFill>
                  <a:srgbClr val="FF0000"/>
                </a:solidFill>
                <a:latin typeface="黑体" panose="02010609060101010101" charset="-122"/>
                <a:ea typeface="黑体" panose="02010609060101010101" charset="-122"/>
                <a:cs typeface="黑体" panose="02010609060101010101" charset="-122"/>
              </a:rPr>
              <a:t>捐献</a:t>
            </a:r>
            <a:r>
              <a:rPr lang="zh-CN" sz="2000" b="0">
                <a:solidFill>
                  <a:srgbClr val="3F3F3F"/>
                </a:solidFill>
                <a:latin typeface="黑体" panose="02010609060101010101" charset="-122"/>
                <a:ea typeface="黑体" panose="02010609060101010101" charset="-122"/>
                <a:cs typeface="黑体" panose="02010609060101010101" charset="-122"/>
              </a:rPr>
              <a:t>武器运动，募得的捐款可购买3700多架战斗机。两年零9个月艰苦卓绝的浴血奋战，</a:t>
            </a:r>
            <a:r>
              <a:rPr lang="zh-CN" sz="2000" b="1">
                <a:solidFill>
                  <a:srgbClr val="FF0000"/>
                </a:solidFill>
                <a:latin typeface="黑体" panose="02010609060101010101" charset="-122"/>
                <a:ea typeface="黑体" panose="02010609060101010101" charset="-122"/>
                <a:cs typeface="黑体" panose="02010609060101010101" charset="-122"/>
              </a:rPr>
              <a:t>拼来了</a:t>
            </a:r>
            <a:r>
              <a:rPr lang="zh-CN" sz="2000" b="1">
                <a:solidFill>
                  <a:srgbClr val="0070C0"/>
                </a:solidFill>
                <a:latin typeface="黑体" panose="02010609060101010101" charset="-122"/>
                <a:ea typeface="黑体" panose="02010609060101010101" charset="-122"/>
                <a:cs typeface="黑体" panose="02010609060101010101" charset="-122"/>
              </a:rPr>
              <a:t>山河无恙、家国安宁，</a:t>
            </a:r>
            <a:r>
              <a:rPr lang="zh-CN" sz="2000" b="1">
                <a:solidFill>
                  <a:srgbClr val="FF0000"/>
                </a:solidFill>
                <a:latin typeface="黑体" panose="02010609060101010101" charset="-122"/>
                <a:ea typeface="黑体" panose="02010609060101010101" charset="-122"/>
                <a:cs typeface="黑体" panose="02010609060101010101" charset="-122"/>
              </a:rPr>
              <a:t>稳定了</a:t>
            </a:r>
            <a:r>
              <a:rPr lang="zh-CN" sz="2000" b="1">
                <a:solidFill>
                  <a:srgbClr val="0070C0"/>
                </a:solidFill>
                <a:latin typeface="黑体" panose="02010609060101010101" charset="-122"/>
                <a:ea typeface="黑体" panose="02010609060101010101" charset="-122"/>
                <a:cs typeface="黑体" panose="02010609060101010101" charset="-122"/>
              </a:rPr>
              <a:t>朝鲜半岛局势维护了亚洲与世界和平。伟大的抗美援朝精神一直</a:t>
            </a:r>
            <a:r>
              <a:rPr lang="zh-CN" sz="2000" b="1">
                <a:solidFill>
                  <a:srgbClr val="FF0000"/>
                </a:solidFill>
                <a:latin typeface="黑体" panose="02010609060101010101" charset="-122"/>
                <a:ea typeface="黑体" panose="02010609060101010101" charset="-122"/>
                <a:cs typeface="黑体" panose="02010609060101010101" charset="-122"/>
              </a:rPr>
              <a:t>激励着</a:t>
            </a:r>
            <a:r>
              <a:rPr lang="zh-CN" sz="2000" b="1">
                <a:solidFill>
                  <a:srgbClr val="0070C0"/>
                </a:solidFill>
                <a:latin typeface="黑体" panose="02010609060101010101" charset="-122"/>
                <a:ea typeface="黑体" panose="02010609060101010101" charset="-122"/>
                <a:cs typeface="黑体" panose="02010609060101010101" charset="-122"/>
              </a:rPr>
              <a:t>中国人民</a:t>
            </a:r>
            <a:r>
              <a:rPr lang="zh-CN" sz="2000" b="0">
                <a:solidFill>
                  <a:srgbClr val="3F3F3F"/>
                </a:solidFill>
                <a:latin typeface="黑体" panose="02010609060101010101" charset="-122"/>
                <a:ea typeface="黑体" panose="02010609060101010101" charset="-122"/>
                <a:cs typeface="黑体" panose="02010609060101010101" charset="-122"/>
              </a:rPr>
              <a:t>。   校团委举行“铭记历史，迎接挑战”的主题征文活动。请结合上述材料写一篇文章，说说你的感受与思考。  要求:选好角度，确定立意，自拟标题；不得抄袭；不得泄露个人信息；不少于800字。
</a:t>
            </a:r>
          </a:p>
          <a:p>
            <a:pPr indent="306070"/>
            <a:endParaRPr lang="zh-CN" altLang="en-US" sz="2000">
              <a:latin typeface="黑体" panose="02010609060101010101" charset="-122"/>
              <a:ea typeface="黑体" panose="02010609060101010101" charset="-122"/>
              <a:cs typeface="黑体" panose="02010609060101010101" charset="-122"/>
            </a:endParaRPr>
          </a:p>
          <a:p>
            <a:pPr indent="306070"/>
            <a:r>
              <a:rPr lang="zh-CN" altLang="en-US" sz="2400" b="1">
                <a:solidFill>
                  <a:srgbClr val="FF0000"/>
                </a:solidFill>
                <a:latin typeface="黑体" panose="02010609060101010101" charset="-122"/>
                <a:ea typeface="黑体" panose="02010609060101010101" charset="-122"/>
                <a:cs typeface="黑体" panose="02010609060101010101" charset="-122"/>
              </a:rPr>
              <a:t>梳理材料：</a:t>
            </a:r>
            <a:endParaRPr lang="zh-CN" altLang="en-US" sz="2400">
              <a:latin typeface="黑体" panose="02010609060101010101" charset="-122"/>
              <a:ea typeface="黑体" panose="02010609060101010101" charset="-122"/>
              <a:cs typeface="黑体" panose="02010609060101010101" charset="-122"/>
            </a:endParaRPr>
          </a:p>
          <a:p>
            <a:pPr indent="306070"/>
            <a:r>
              <a:rPr lang="zh-CN" altLang="en-US" sz="2400">
                <a:latin typeface="黑体" panose="02010609060101010101" charset="-122"/>
                <a:ea typeface="黑体" panose="02010609060101010101" charset="-122"/>
                <a:cs typeface="黑体" panose="02010609060101010101" charset="-122"/>
              </a:rPr>
              <a:t>宏大主题</a:t>
            </a:r>
            <a:r>
              <a:rPr lang="en-US" altLang="zh-CN" sz="2400">
                <a:latin typeface="黑体" panose="02010609060101010101" charset="-122"/>
                <a:ea typeface="黑体" panose="02010609060101010101" charset="-122"/>
                <a:cs typeface="黑体" panose="02010609060101010101" charset="-122"/>
              </a:rPr>
              <a:t>——</a:t>
            </a:r>
            <a:r>
              <a:rPr lang="zh-CN" altLang="en-US" sz="2400">
                <a:latin typeface="黑体" panose="02010609060101010101" charset="-122"/>
                <a:ea typeface="黑体" panose="02010609060101010101" charset="-122"/>
                <a:cs typeface="黑体" panose="02010609060101010101" charset="-122"/>
                <a:sym typeface="+mn-ea"/>
              </a:rPr>
              <a:t>叙事，</a:t>
            </a:r>
            <a:r>
              <a:rPr lang="zh-CN" altLang="en-US" sz="2400">
                <a:latin typeface="黑体" panose="02010609060101010101" charset="-122"/>
                <a:ea typeface="黑体" panose="02010609060101010101" charset="-122"/>
                <a:cs typeface="黑体" panose="02010609060101010101" charset="-122"/>
              </a:rPr>
              <a:t>抗美援朝</a:t>
            </a:r>
          </a:p>
          <a:p>
            <a:pPr indent="306070"/>
            <a:r>
              <a:rPr lang="zh-CN" altLang="en-US" sz="2400">
                <a:latin typeface="黑体" panose="02010609060101010101" charset="-122"/>
                <a:ea typeface="黑体" panose="02010609060101010101" charset="-122"/>
                <a:cs typeface="黑体" panose="02010609060101010101" charset="-122"/>
              </a:rPr>
              <a:t>提取</a:t>
            </a:r>
            <a:r>
              <a:rPr lang="zh-CN" altLang="en-US" sz="2400">
                <a:latin typeface="黑体" panose="02010609060101010101" charset="-122"/>
                <a:ea typeface="黑体" panose="02010609060101010101" charset="-122"/>
                <a:cs typeface="黑体" panose="02010609060101010101" charset="-122"/>
                <a:sym typeface="+mn-ea"/>
              </a:rPr>
              <a:t>关键词句</a:t>
            </a:r>
            <a:r>
              <a:rPr lang="en-US" altLang="zh-CN" sz="2400">
                <a:latin typeface="黑体" panose="02010609060101010101" charset="-122"/>
                <a:ea typeface="黑体" panose="02010609060101010101" charset="-122"/>
                <a:cs typeface="黑体" panose="02010609060101010101" charset="-122"/>
                <a:sym typeface="+mn-ea"/>
              </a:rPr>
              <a:t>——</a:t>
            </a:r>
            <a:r>
              <a:rPr lang="zh-CN" altLang="en-US" sz="2400">
                <a:latin typeface="黑体" panose="02010609060101010101" charset="-122"/>
                <a:ea typeface="黑体" panose="02010609060101010101" charset="-122"/>
                <a:cs typeface="黑体" panose="02010609060101010101" charset="-122"/>
                <a:sym typeface="+mn-ea"/>
              </a:rPr>
              <a:t>抗美援朝，保家卫国，献出生命，万众一心，艰苦卓绝</a:t>
            </a:r>
          </a:p>
          <a:p>
            <a:pPr indent="306070" algn="ctr"/>
            <a:r>
              <a:rPr lang="zh-CN" altLang="en-US" sz="2400">
                <a:latin typeface="黑体" panose="02010609060101010101" charset="-122"/>
                <a:ea typeface="黑体" panose="02010609060101010101" charset="-122"/>
                <a:cs typeface="黑体" panose="02010609060101010101" charset="-122"/>
                <a:sym typeface="+mn-ea"/>
              </a:rPr>
              <a:t>家国安宁，世界和平</a:t>
            </a:r>
            <a:endParaRPr lang="en-US" altLang="zh-CN" sz="2400">
              <a:latin typeface="黑体" panose="02010609060101010101" charset="-122"/>
              <a:ea typeface="黑体" panose="02010609060101010101" charset="-122"/>
              <a:cs typeface="黑体" panose="02010609060101010101" charset="-122"/>
              <a:sym typeface="+mn-ea"/>
            </a:endParaRPr>
          </a:p>
          <a:p>
            <a:pPr indent="306070"/>
            <a:r>
              <a:rPr lang="zh-CN" altLang="en-US" sz="2400">
                <a:latin typeface="黑体" panose="02010609060101010101" charset="-122"/>
                <a:ea typeface="黑体" panose="02010609060101010101" charset="-122"/>
                <a:cs typeface="黑体" panose="02010609060101010101" charset="-122"/>
                <a:sym typeface="+mn-ea"/>
              </a:rPr>
              <a:t>概括中心思想</a:t>
            </a:r>
            <a:r>
              <a:rPr lang="en-US" altLang="zh-CN" sz="2400">
                <a:latin typeface="黑体" panose="02010609060101010101" charset="-122"/>
                <a:ea typeface="黑体" panose="02010609060101010101" charset="-122"/>
                <a:cs typeface="黑体" panose="02010609060101010101" charset="-122"/>
                <a:sym typeface="+mn-ea"/>
              </a:rPr>
              <a:t>——</a:t>
            </a:r>
            <a:r>
              <a:rPr lang="zh-CN" altLang="en-US" sz="2400">
                <a:latin typeface="黑体" panose="02010609060101010101" charset="-122"/>
                <a:ea typeface="黑体" panose="02010609060101010101" charset="-122"/>
                <a:cs typeface="黑体" panose="02010609060101010101" charset="-122"/>
                <a:sym typeface="+mn-ea"/>
              </a:rPr>
              <a:t>中华儿女众志成城，保护家国安全，维护世界和平</a:t>
            </a:r>
          </a:p>
          <a:p>
            <a:pPr indent="306070"/>
            <a:r>
              <a:rPr lang="zh-CN" altLang="en-US" sz="2400">
                <a:latin typeface="黑体" panose="02010609060101010101" charset="-122"/>
                <a:ea typeface="黑体" panose="02010609060101010101" charset="-122"/>
                <a:cs typeface="黑体" panose="02010609060101010101" charset="-122"/>
                <a:sym typeface="+mn-ea"/>
              </a:rPr>
              <a:t>明确思想倾向</a:t>
            </a:r>
            <a:r>
              <a:rPr lang="en-US" altLang="zh-CN" sz="2400">
                <a:latin typeface="黑体" panose="02010609060101010101" charset="-122"/>
                <a:ea typeface="黑体" panose="02010609060101010101" charset="-122"/>
                <a:cs typeface="黑体" panose="02010609060101010101" charset="-122"/>
                <a:sym typeface="+mn-ea"/>
              </a:rPr>
              <a:t>——</a:t>
            </a:r>
            <a:r>
              <a:rPr lang="zh-CN" altLang="en-US" sz="2400">
                <a:latin typeface="黑体" panose="02010609060101010101" charset="-122"/>
                <a:ea typeface="黑体" panose="02010609060101010101" charset="-122"/>
                <a:cs typeface="黑体" panose="02010609060101010101" charset="-122"/>
                <a:sym typeface="+mn-ea"/>
              </a:rPr>
              <a:t>肯定，赞美，弘扬</a:t>
            </a:r>
          </a:p>
          <a:p>
            <a:pPr indent="306070"/>
            <a:endParaRPr lang="zh-CN" altLang="en-US" sz="2400">
              <a:latin typeface="黑体" panose="02010609060101010101" charset="-122"/>
              <a:ea typeface="黑体" panose="02010609060101010101" charset="-122"/>
              <a:cs typeface="黑体" panose="02010609060101010101" charset="-122"/>
            </a:endParaRPr>
          </a:p>
          <a:p>
            <a:pPr indent="306070"/>
            <a:endParaRPr lang="zh-CN" altLang="en-US" sz="2000">
              <a:latin typeface="黑体" panose="02010609060101010101" charset="-122"/>
              <a:ea typeface="黑体" panose="02010609060101010101" charset="-122"/>
              <a:cs typeface="黑体" panose="02010609060101010101" charset="-122"/>
            </a:endParaRPr>
          </a:p>
          <a:p>
            <a:pPr indent="306070"/>
            <a:endParaRPr lang="zh-CN" altLang="en-US" sz="2000">
              <a:latin typeface="黑体" panose="02010609060101010101" charset="-122"/>
              <a:ea typeface="黑体" panose="02010609060101010101" charset="-122"/>
              <a:cs typeface="黑体" panose="02010609060101010101" charset="-122"/>
            </a:endParaRPr>
          </a:p>
          <a:p>
            <a:pPr indent="306070"/>
            <a:endParaRPr lang="zh-CN" altLang="en-US" sz="2000">
              <a:latin typeface="黑体" panose="02010609060101010101" charset="-122"/>
              <a:ea typeface="黑体" panose="02010609060101010101" charset="-122"/>
              <a:cs typeface="黑体" panose="02010609060101010101" charset="-122"/>
            </a:endParaRPr>
          </a:p>
        </p:txBody>
      </p:sp>
    </p:spTree>
    <p:custDataLst>
      <p:tags r:id="rId1"/>
    </p:custDataLst>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69875" y="244475"/>
            <a:ext cx="11256645" cy="6677660"/>
          </a:xfrm>
          <a:prstGeom prst="rect">
            <a:avLst/>
          </a:prstGeom>
          <a:noFill/>
        </p:spPr>
        <p:txBody>
          <a:bodyPr wrap="square" rtlCol="0" anchor="t">
            <a:spAutoFit/>
          </a:bodyPr>
          <a:lstStyle/>
          <a:p>
            <a:pPr indent="306070"/>
            <a:r>
              <a:rPr lang="zh-CN" altLang="en-US" sz="2000" b="1">
                <a:solidFill>
                  <a:srgbClr val="FF0000"/>
                </a:solidFill>
                <a:latin typeface="黑体" panose="02010609060101010101" charset="-122"/>
                <a:ea typeface="黑体" panose="02010609060101010101" charset="-122"/>
                <a:cs typeface="黑体" panose="02010609060101010101" charset="-122"/>
                <a:sym typeface="+mn-ea"/>
              </a:rPr>
              <a:t>梳理任务：</a:t>
            </a:r>
            <a:endParaRPr lang="zh-CN" altLang="en-US" sz="2000">
              <a:latin typeface="黑体" panose="02010609060101010101" charset="-122"/>
              <a:ea typeface="黑体" panose="02010609060101010101" charset="-122"/>
              <a:cs typeface="黑体" panose="02010609060101010101" charset="-122"/>
            </a:endParaRPr>
          </a:p>
          <a:p>
            <a:pPr indent="306070"/>
            <a:r>
              <a:rPr lang="zh-CN" sz="2000" b="1">
                <a:latin typeface="黑体" panose="02010609060101010101" charset="-122"/>
                <a:ea typeface="黑体" panose="02010609060101010101" charset="-122"/>
                <a:cs typeface="黑体" panose="02010609060101010101" charset="-122"/>
                <a:sym typeface="+mn-ea"/>
              </a:rPr>
              <a:t>  </a:t>
            </a:r>
            <a:r>
              <a:rPr lang="en-US" altLang="zh-CN" sz="2000" b="1">
                <a:solidFill>
                  <a:srgbClr val="00B050"/>
                </a:solidFill>
                <a:latin typeface="黑体" panose="02010609060101010101" charset="-122"/>
                <a:ea typeface="黑体" panose="02010609060101010101" charset="-122"/>
                <a:cs typeface="黑体" panose="02010609060101010101" charset="-122"/>
                <a:sym typeface="+mn-ea"/>
              </a:rPr>
              <a:t>1.</a:t>
            </a:r>
            <a:r>
              <a:rPr lang="zh-CN" sz="2000" b="1">
                <a:solidFill>
                  <a:srgbClr val="00B050"/>
                </a:solidFill>
                <a:latin typeface="黑体" panose="02010609060101010101" charset="-122"/>
                <a:ea typeface="黑体" panose="02010609060101010101" charset="-122"/>
                <a:cs typeface="黑体" panose="02010609060101010101" charset="-122"/>
                <a:sym typeface="+mn-ea"/>
              </a:rPr>
              <a:t>写作目的</a:t>
            </a:r>
            <a:r>
              <a:rPr lang="en-US" altLang="zh-CN" sz="2000" b="1">
                <a:latin typeface="黑体" panose="02010609060101010101" charset="-122"/>
                <a:ea typeface="黑体" panose="02010609060101010101" charset="-122"/>
                <a:cs typeface="黑体" panose="02010609060101010101" charset="-122"/>
                <a:sym typeface="+mn-ea"/>
              </a:rPr>
              <a:t>——“</a:t>
            </a:r>
            <a:r>
              <a:rPr lang="zh-CN" altLang="en-US" sz="2000" b="1">
                <a:latin typeface="黑体" panose="02010609060101010101" charset="-122"/>
                <a:ea typeface="黑体" panose="02010609060101010101" charset="-122"/>
                <a:cs typeface="黑体" panose="02010609060101010101" charset="-122"/>
                <a:sym typeface="+mn-ea"/>
              </a:rPr>
              <a:t>铭记历史，迎接挑战</a:t>
            </a:r>
            <a:r>
              <a:rPr lang="en-US" altLang="zh-CN" sz="2000" b="1">
                <a:latin typeface="黑体" panose="02010609060101010101" charset="-122"/>
                <a:ea typeface="黑体" panose="02010609060101010101" charset="-122"/>
                <a:cs typeface="黑体" panose="02010609060101010101" charset="-122"/>
                <a:sym typeface="+mn-ea"/>
              </a:rPr>
              <a:t>”</a:t>
            </a:r>
            <a:r>
              <a:rPr lang="zh-CN" altLang="en-US" sz="2000" b="1">
                <a:latin typeface="黑体" panose="02010609060101010101" charset="-122"/>
                <a:ea typeface="黑体" panose="02010609060101010101" charset="-122"/>
                <a:cs typeface="黑体" panose="02010609060101010101" charset="-122"/>
                <a:sym typeface="+mn-ea"/>
              </a:rPr>
              <a:t>，谈感受与思考</a:t>
            </a:r>
            <a:endParaRPr lang="zh-CN" sz="2000" b="1">
              <a:latin typeface="黑体" panose="02010609060101010101" charset="-122"/>
              <a:ea typeface="黑体" panose="02010609060101010101" charset="-122"/>
              <a:cs typeface="黑体" panose="02010609060101010101" charset="-122"/>
              <a:sym typeface="+mn-ea"/>
            </a:endParaRPr>
          </a:p>
          <a:p>
            <a:pPr indent="306070"/>
            <a:r>
              <a:rPr lang="zh-CN" altLang="en-US" sz="2000">
                <a:latin typeface="黑体" panose="02010609060101010101" charset="-122"/>
                <a:ea typeface="黑体" panose="02010609060101010101" charset="-122"/>
                <a:cs typeface="黑体" panose="02010609060101010101" charset="-122"/>
                <a:sym typeface="+mn-ea"/>
              </a:rPr>
              <a:t>     </a:t>
            </a:r>
          </a:p>
          <a:p>
            <a:pPr indent="306070"/>
            <a:r>
              <a:rPr lang="zh-CN" altLang="en-US" sz="2000">
                <a:latin typeface="黑体" panose="02010609060101010101" charset="-122"/>
                <a:ea typeface="黑体" panose="02010609060101010101" charset="-122"/>
                <a:cs typeface="黑体" panose="02010609060101010101" charset="-122"/>
                <a:sym typeface="+mn-ea"/>
              </a:rPr>
              <a:t>   </a:t>
            </a:r>
            <a:r>
              <a:rPr lang="zh-CN" altLang="en-US" sz="2000" b="1">
                <a:gradFill>
                  <a:gsLst>
                    <a:gs pos="0">
                      <a:srgbClr val="007BD3"/>
                    </a:gs>
                    <a:gs pos="100000">
                      <a:srgbClr val="034373"/>
                    </a:gs>
                  </a:gsLst>
                  <a:lin scaled="0"/>
                </a:gradFill>
                <a:latin typeface="黑体" panose="02010609060101010101" charset="-122"/>
                <a:ea typeface="黑体" panose="02010609060101010101" charset="-122"/>
                <a:cs typeface="黑体" panose="02010609060101010101" charset="-122"/>
                <a:sym typeface="+mn-ea"/>
              </a:rPr>
              <a:t>      为什么要铭记抗美援朝这段历史？</a:t>
            </a:r>
            <a:endParaRPr lang="zh-CN" altLang="en-US" sz="2000">
              <a:latin typeface="黑体" panose="02010609060101010101" charset="-122"/>
              <a:ea typeface="黑体" panose="02010609060101010101" charset="-122"/>
              <a:cs typeface="黑体" panose="02010609060101010101" charset="-122"/>
              <a:sym typeface="+mn-ea"/>
            </a:endParaRPr>
          </a:p>
          <a:p>
            <a:pPr indent="306070"/>
            <a:r>
              <a:rPr lang="zh-CN" altLang="en-US" sz="2000">
                <a:latin typeface="黑体" panose="02010609060101010101" charset="-122"/>
                <a:ea typeface="黑体" panose="02010609060101010101" charset="-122"/>
                <a:cs typeface="黑体" panose="02010609060101010101" charset="-122"/>
              </a:rPr>
              <a:t>          这段历史体现了</a:t>
            </a:r>
            <a:r>
              <a:rPr lang="en-US" altLang="zh-CN" sz="2000">
                <a:latin typeface="黑体" panose="02010609060101010101" charset="-122"/>
                <a:ea typeface="黑体" panose="02010609060101010101" charset="-122"/>
                <a:cs typeface="黑体" panose="02010609060101010101" charset="-122"/>
              </a:rPr>
              <a:t>“</a:t>
            </a:r>
            <a:r>
              <a:rPr lang="zh-CN" altLang="en-US" sz="2000">
                <a:latin typeface="黑体" panose="02010609060101010101" charset="-122"/>
                <a:ea typeface="黑体" panose="02010609060101010101" charset="-122"/>
                <a:cs typeface="黑体" panose="02010609060101010101" charset="-122"/>
              </a:rPr>
              <a:t>抗美援朝精神</a:t>
            </a:r>
            <a:r>
              <a:rPr lang="en-US" altLang="zh-CN" sz="2000">
                <a:latin typeface="黑体" panose="02010609060101010101" charset="-122"/>
                <a:ea typeface="黑体" panose="02010609060101010101" charset="-122"/>
                <a:cs typeface="黑体" panose="02010609060101010101" charset="-122"/>
              </a:rPr>
              <a:t>”——</a:t>
            </a:r>
          </a:p>
          <a:p>
            <a:pPr indent="306070"/>
            <a:r>
              <a:rPr lang="zh-CN" altLang="en-US" sz="2000">
                <a:latin typeface="黑体" panose="02010609060101010101" charset="-122"/>
                <a:ea typeface="黑体" panose="02010609060101010101" charset="-122"/>
                <a:cs typeface="黑体" panose="02010609060101010101" charset="-122"/>
              </a:rPr>
              <a:t>         为了祖国和民族的尊严而奋不顾身的</a:t>
            </a:r>
            <a:r>
              <a:rPr lang="zh-CN" altLang="en-US" sz="2000">
                <a:solidFill>
                  <a:srgbClr val="FF0000"/>
                </a:solidFill>
                <a:latin typeface="黑体" panose="02010609060101010101" charset="-122"/>
                <a:ea typeface="黑体" panose="02010609060101010101" charset="-122"/>
                <a:cs typeface="黑体" panose="02010609060101010101" charset="-122"/>
              </a:rPr>
              <a:t>爱国主义</a:t>
            </a:r>
            <a:r>
              <a:rPr lang="zh-CN" altLang="en-US" sz="2000">
                <a:solidFill>
                  <a:schemeClr val="tx1"/>
                </a:solidFill>
                <a:latin typeface="黑体" panose="02010609060101010101" charset="-122"/>
                <a:ea typeface="黑体" panose="02010609060101010101" charset="-122"/>
                <a:cs typeface="黑体" panose="02010609060101010101" charset="-122"/>
              </a:rPr>
              <a:t>精神</a:t>
            </a:r>
            <a:r>
              <a:rPr lang="zh-CN" altLang="en-US" sz="2000">
                <a:latin typeface="黑体" panose="02010609060101010101" charset="-122"/>
                <a:ea typeface="黑体" panose="02010609060101010101" charset="-122"/>
                <a:cs typeface="黑体" panose="02010609060101010101" charset="-122"/>
              </a:rPr>
              <a:t>；</a:t>
            </a:r>
          </a:p>
          <a:p>
            <a:pPr indent="306070"/>
            <a:r>
              <a:rPr lang="zh-CN" altLang="en-US" sz="2000">
                <a:latin typeface="黑体" panose="02010609060101010101" charset="-122"/>
                <a:ea typeface="黑体" panose="02010609060101010101" charset="-122"/>
                <a:cs typeface="黑体" panose="02010609060101010101" charset="-122"/>
              </a:rPr>
              <a:t>         英勇顽强、舍生忘死的</a:t>
            </a:r>
            <a:r>
              <a:rPr lang="zh-CN" altLang="en-US" sz="2000">
                <a:solidFill>
                  <a:srgbClr val="FF0000"/>
                </a:solidFill>
                <a:latin typeface="黑体" panose="02010609060101010101" charset="-122"/>
                <a:ea typeface="黑体" panose="02010609060101010101" charset="-122"/>
                <a:cs typeface="黑体" panose="02010609060101010101" charset="-122"/>
              </a:rPr>
              <a:t>革命英雄主义</a:t>
            </a:r>
            <a:r>
              <a:rPr lang="zh-CN" altLang="en-US" sz="2000">
                <a:latin typeface="黑体" panose="02010609060101010101" charset="-122"/>
                <a:ea typeface="黑体" panose="02010609060101010101" charset="-122"/>
                <a:cs typeface="黑体" panose="02010609060101010101" charset="-122"/>
              </a:rPr>
              <a:t>精神；</a:t>
            </a:r>
          </a:p>
          <a:p>
            <a:pPr indent="306070"/>
            <a:r>
              <a:rPr lang="zh-CN" altLang="en-US" sz="2000">
                <a:latin typeface="黑体" panose="02010609060101010101" charset="-122"/>
                <a:ea typeface="黑体" panose="02010609060101010101" charset="-122"/>
                <a:cs typeface="黑体" panose="02010609060101010101" charset="-122"/>
              </a:rPr>
              <a:t>         万众一心，齐心协力的</a:t>
            </a:r>
            <a:r>
              <a:rPr lang="zh-CN" altLang="en-US" sz="2000">
                <a:solidFill>
                  <a:srgbClr val="FF0000"/>
                </a:solidFill>
                <a:latin typeface="黑体" panose="02010609060101010101" charset="-122"/>
                <a:ea typeface="黑体" panose="02010609060101010101" charset="-122"/>
                <a:cs typeface="黑体" panose="02010609060101010101" charset="-122"/>
              </a:rPr>
              <a:t>团结合作</a:t>
            </a:r>
            <a:r>
              <a:rPr lang="zh-CN" altLang="en-US" sz="2000">
                <a:latin typeface="黑体" panose="02010609060101010101" charset="-122"/>
                <a:ea typeface="黑体" panose="02010609060101010101" charset="-122"/>
                <a:cs typeface="黑体" panose="02010609060101010101" charset="-122"/>
              </a:rPr>
              <a:t>精神；</a:t>
            </a:r>
          </a:p>
          <a:p>
            <a:pPr indent="306070"/>
            <a:r>
              <a:rPr lang="zh-CN" altLang="en-US" sz="2000">
                <a:latin typeface="黑体" panose="02010609060101010101" charset="-122"/>
                <a:ea typeface="黑体" panose="02010609060101010101" charset="-122"/>
                <a:cs typeface="黑体" panose="02010609060101010101" charset="-122"/>
              </a:rPr>
              <a:t>         不畏艰难困苦、始终保持高昂士气的</a:t>
            </a:r>
            <a:r>
              <a:rPr lang="zh-CN" altLang="en-US" sz="2000">
                <a:solidFill>
                  <a:srgbClr val="FF0000"/>
                </a:solidFill>
                <a:latin typeface="黑体" panose="02010609060101010101" charset="-122"/>
                <a:ea typeface="黑体" panose="02010609060101010101" charset="-122"/>
                <a:cs typeface="黑体" panose="02010609060101010101" charset="-122"/>
              </a:rPr>
              <a:t>革命乐观主义</a:t>
            </a:r>
            <a:r>
              <a:rPr lang="zh-CN" altLang="en-US" sz="2000">
                <a:latin typeface="黑体" panose="02010609060101010101" charset="-122"/>
                <a:ea typeface="黑体" panose="02010609060101010101" charset="-122"/>
                <a:cs typeface="黑体" panose="02010609060101010101" charset="-122"/>
              </a:rPr>
              <a:t>精神（</a:t>
            </a:r>
            <a:r>
              <a:rPr lang="zh-CN" altLang="en-US" sz="2000">
                <a:solidFill>
                  <a:srgbClr val="FF0000"/>
                </a:solidFill>
                <a:latin typeface="黑体" panose="02010609060101010101" charset="-122"/>
                <a:ea typeface="黑体" panose="02010609060101010101" charset="-122"/>
                <a:cs typeface="黑体" panose="02010609060101010101" charset="-122"/>
              </a:rPr>
              <a:t>自强不息</a:t>
            </a:r>
            <a:r>
              <a:rPr lang="zh-CN" altLang="en-US" sz="2000">
                <a:latin typeface="黑体" panose="02010609060101010101" charset="-122"/>
                <a:ea typeface="黑体" panose="02010609060101010101" charset="-122"/>
                <a:cs typeface="黑体" panose="02010609060101010101" charset="-122"/>
              </a:rPr>
              <a:t>精神）；</a:t>
            </a:r>
          </a:p>
          <a:p>
            <a:pPr indent="306070"/>
            <a:r>
              <a:rPr lang="zh-CN" altLang="en-US" sz="2000">
                <a:latin typeface="黑体" panose="02010609060101010101" charset="-122"/>
                <a:ea typeface="黑体" panose="02010609060101010101" charset="-122"/>
                <a:cs typeface="黑体" panose="02010609060101010101" charset="-122"/>
              </a:rPr>
              <a:t>         为完成祖国和人民赋予的使命、慷慨奉献自己一切的</a:t>
            </a:r>
            <a:r>
              <a:rPr lang="zh-CN" altLang="en-US" sz="2000">
                <a:solidFill>
                  <a:srgbClr val="FF0000"/>
                </a:solidFill>
                <a:latin typeface="黑体" panose="02010609060101010101" charset="-122"/>
                <a:ea typeface="黑体" panose="02010609060101010101" charset="-122"/>
                <a:cs typeface="黑体" panose="02010609060101010101" charset="-122"/>
              </a:rPr>
              <a:t>革命忠诚</a:t>
            </a:r>
            <a:r>
              <a:rPr lang="zh-CN" altLang="en-US" sz="2000">
                <a:latin typeface="黑体" panose="02010609060101010101" charset="-122"/>
                <a:ea typeface="黑体" panose="02010609060101010101" charset="-122"/>
                <a:cs typeface="黑体" panose="02010609060101010101" charset="-122"/>
              </a:rPr>
              <a:t>精神；</a:t>
            </a:r>
          </a:p>
          <a:p>
            <a:pPr indent="306070"/>
            <a:r>
              <a:rPr lang="zh-CN" altLang="en-US" sz="2000">
                <a:latin typeface="黑体" panose="02010609060101010101" charset="-122"/>
                <a:ea typeface="黑体" panose="02010609060101010101" charset="-122"/>
                <a:cs typeface="黑体" panose="02010609060101010101" charset="-122"/>
              </a:rPr>
              <a:t>         为人类和平与正义事业而奋斗的</a:t>
            </a:r>
            <a:r>
              <a:rPr lang="zh-CN" altLang="en-US" sz="2000">
                <a:solidFill>
                  <a:srgbClr val="FF0000"/>
                </a:solidFill>
                <a:latin typeface="黑体" panose="02010609060101010101" charset="-122"/>
                <a:ea typeface="黑体" panose="02010609060101010101" charset="-122"/>
                <a:cs typeface="黑体" panose="02010609060101010101" charset="-122"/>
              </a:rPr>
              <a:t>国际主义</a:t>
            </a:r>
            <a:r>
              <a:rPr lang="zh-CN" altLang="en-US" sz="2000">
                <a:solidFill>
                  <a:schemeClr val="tx1"/>
                </a:solidFill>
                <a:latin typeface="黑体" panose="02010609060101010101" charset="-122"/>
                <a:ea typeface="黑体" panose="02010609060101010101" charset="-122"/>
                <a:cs typeface="黑体" panose="02010609060101010101" charset="-122"/>
              </a:rPr>
              <a:t>精神</a:t>
            </a:r>
            <a:r>
              <a:rPr lang="zh-CN" altLang="en-US" sz="2000">
                <a:latin typeface="黑体" panose="02010609060101010101" charset="-122"/>
                <a:ea typeface="黑体" panose="02010609060101010101" charset="-122"/>
                <a:cs typeface="黑体" panose="02010609060101010101" charset="-122"/>
              </a:rPr>
              <a:t>。</a:t>
            </a:r>
          </a:p>
          <a:p>
            <a:pPr indent="306070"/>
            <a:r>
              <a:rPr lang="zh-CN" altLang="en-US" sz="2000">
                <a:latin typeface="黑体" panose="02010609060101010101" charset="-122"/>
                <a:ea typeface="黑体" panose="02010609060101010101" charset="-122"/>
                <a:cs typeface="黑体" panose="02010609060101010101" charset="-122"/>
              </a:rPr>
              <a:t>    </a:t>
            </a:r>
            <a:r>
              <a:rPr lang="zh-CN" altLang="en-US" sz="2000" b="1">
                <a:solidFill>
                  <a:srgbClr val="0070C0"/>
                </a:solidFill>
                <a:latin typeface="黑体" panose="02010609060101010101" charset="-122"/>
                <a:ea typeface="黑体" panose="02010609060101010101" charset="-122"/>
                <a:cs typeface="黑体" panose="02010609060101010101" charset="-122"/>
              </a:rPr>
              <a:t> 我们面临着怎样的挑战？</a:t>
            </a:r>
            <a:endParaRPr lang="zh-CN" altLang="en-US" sz="2000">
              <a:latin typeface="黑体" panose="02010609060101010101" charset="-122"/>
              <a:ea typeface="黑体" panose="02010609060101010101" charset="-122"/>
              <a:cs typeface="黑体" panose="02010609060101010101" charset="-122"/>
            </a:endParaRPr>
          </a:p>
          <a:p>
            <a:pPr indent="306070"/>
            <a:r>
              <a:rPr lang="zh-CN" altLang="en-US" sz="2000">
                <a:latin typeface="黑体" panose="02010609060101010101" charset="-122"/>
                <a:ea typeface="黑体" panose="02010609060101010101" charset="-122"/>
                <a:cs typeface="黑体" panose="02010609060101010101" charset="-122"/>
              </a:rPr>
              <a:t>       新冠肺炎疫情在全球肆虐</a:t>
            </a:r>
            <a:r>
              <a:rPr lang="en-US" altLang="zh-CN" sz="2000">
                <a:latin typeface="黑体" panose="02010609060101010101" charset="-122"/>
                <a:ea typeface="黑体" panose="02010609060101010101" charset="-122"/>
                <a:cs typeface="黑体" panose="02010609060101010101" charset="-122"/>
              </a:rPr>
              <a:t>——</a:t>
            </a:r>
            <a:r>
              <a:rPr lang="zh-CN" altLang="en-US" sz="2000">
                <a:latin typeface="黑体" panose="02010609060101010101" charset="-122"/>
                <a:ea typeface="黑体" panose="02010609060101010101" charset="-122"/>
                <a:cs typeface="黑体" panose="02010609060101010101" charset="-122"/>
              </a:rPr>
              <a:t>抗疫（逆行，居家，援外）</a:t>
            </a:r>
          </a:p>
          <a:p>
            <a:pPr indent="306070"/>
            <a:r>
              <a:rPr lang="zh-CN" altLang="en-US" sz="2000">
                <a:latin typeface="黑体" panose="02010609060101010101" charset="-122"/>
                <a:ea typeface="黑体" panose="02010609060101010101" charset="-122"/>
                <a:cs typeface="黑体" panose="02010609060101010101" charset="-122"/>
              </a:rPr>
              <a:t>       中国经济进入结构性全面调整、创新阶段</a:t>
            </a:r>
            <a:r>
              <a:rPr lang="en-US" altLang="zh-CN" sz="2000">
                <a:latin typeface="黑体" panose="02010609060101010101" charset="-122"/>
                <a:ea typeface="黑体" panose="02010609060101010101" charset="-122"/>
                <a:cs typeface="黑体" panose="02010609060101010101" charset="-122"/>
              </a:rPr>
              <a:t>——</a:t>
            </a:r>
            <a:r>
              <a:rPr lang="zh-CN" altLang="en-US" sz="2000">
                <a:latin typeface="黑体" panose="02010609060101010101" charset="-122"/>
                <a:ea typeface="黑体" panose="02010609060101010101" charset="-122"/>
                <a:cs typeface="黑体" panose="02010609060101010101" charset="-122"/>
              </a:rPr>
              <a:t>脱贫攻坚，小康社会</a:t>
            </a:r>
          </a:p>
          <a:p>
            <a:pPr indent="306070"/>
            <a:r>
              <a:rPr lang="zh-CN" altLang="en-US" sz="2000">
                <a:latin typeface="黑体" panose="02010609060101010101" charset="-122"/>
                <a:ea typeface="黑体" panose="02010609060101010101" charset="-122"/>
                <a:cs typeface="黑体" panose="02010609060101010101" charset="-122"/>
              </a:rPr>
              <a:t>       国际环境日趋复杂，保护主义</a:t>
            </a:r>
            <a:r>
              <a:rPr lang="zh-CN" altLang="en-US" sz="2000">
                <a:latin typeface="黑体" panose="02010609060101010101" charset="-122"/>
                <a:ea typeface="黑体" panose="02010609060101010101" charset="-122"/>
                <a:cs typeface="黑体" panose="02010609060101010101" charset="-122"/>
                <a:sym typeface="+mn-ea"/>
              </a:rPr>
              <a:t>、单边主义依然存在，强权霸权思想横行</a:t>
            </a:r>
          </a:p>
          <a:p>
            <a:pPr indent="306070"/>
            <a:r>
              <a:rPr lang="zh-CN" altLang="en-US" sz="2000">
                <a:latin typeface="黑体" panose="02010609060101010101" charset="-122"/>
                <a:ea typeface="黑体" panose="02010609060101010101" charset="-122"/>
                <a:cs typeface="黑体" panose="02010609060101010101" charset="-122"/>
                <a:sym typeface="+mn-ea"/>
              </a:rPr>
              <a:t>       生态环境日益恶化</a:t>
            </a:r>
            <a:r>
              <a:rPr lang="en-US" altLang="zh-CN" sz="2000">
                <a:latin typeface="黑体" panose="02010609060101010101" charset="-122"/>
                <a:ea typeface="黑体" panose="02010609060101010101" charset="-122"/>
                <a:cs typeface="黑体" panose="02010609060101010101" charset="-122"/>
              </a:rPr>
              <a:t>——</a:t>
            </a:r>
            <a:r>
              <a:rPr lang="zh-CN" altLang="en-US" sz="2000">
                <a:latin typeface="黑体" panose="02010609060101010101" charset="-122"/>
                <a:ea typeface="黑体" panose="02010609060101010101" charset="-122"/>
                <a:cs typeface="黑体" panose="02010609060101010101" charset="-122"/>
              </a:rPr>
              <a:t>发展与保护环境</a:t>
            </a:r>
          </a:p>
          <a:p>
            <a:pPr indent="306070"/>
            <a:r>
              <a:rPr lang="zh-CN" altLang="en-US" sz="2000">
                <a:sym typeface="+mn-ea"/>
              </a:rPr>
              <a:t>    </a:t>
            </a:r>
            <a:r>
              <a:rPr lang="en-US" altLang="zh-CN" sz="2000" b="1">
                <a:solidFill>
                  <a:srgbClr val="00B050"/>
                </a:solidFill>
                <a:sym typeface="+mn-ea"/>
              </a:rPr>
              <a:t>2.</a:t>
            </a:r>
            <a:r>
              <a:rPr lang="zh-CN" altLang="en-US" sz="2000" b="1">
                <a:solidFill>
                  <a:srgbClr val="00B050"/>
                </a:solidFill>
                <a:sym typeface="+mn-ea"/>
              </a:rPr>
              <a:t>写作对象</a:t>
            </a:r>
            <a:r>
              <a:rPr lang="en-US" altLang="zh-CN" sz="2000">
                <a:solidFill>
                  <a:schemeClr val="tx1"/>
                </a:solidFill>
                <a:sym typeface="+mn-ea"/>
              </a:rPr>
              <a:t>——</a:t>
            </a:r>
            <a:r>
              <a:rPr lang="zh-CN" altLang="en-US" sz="2000">
                <a:solidFill>
                  <a:schemeClr val="tx1"/>
                </a:solidFill>
                <a:sym typeface="+mn-ea"/>
              </a:rPr>
              <a:t>青年学生</a:t>
            </a:r>
            <a:endParaRPr lang="zh-CN" altLang="en-US" sz="2000">
              <a:solidFill>
                <a:schemeClr val="tx1"/>
              </a:solidFill>
            </a:endParaRPr>
          </a:p>
          <a:p>
            <a:pPr indent="306070"/>
            <a:r>
              <a:rPr lang="zh-CN" altLang="en-US" sz="2000">
                <a:solidFill>
                  <a:schemeClr val="tx1"/>
                </a:solidFill>
                <a:latin typeface="黑体" panose="02010609060101010101" charset="-122"/>
                <a:ea typeface="黑体" panose="02010609060101010101" charset="-122"/>
                <a:cs typeface="黑体" panose="02010609060101010101" charset="-122"/>
                <a:sym typeface="+mn-ea"/>
              </a:rPr>
              <a:t>  </a:t>
            </a:r>
            <a:r>
              <a:rPr lang="en-US" altLang="zh-CN" sz="2000" b="1">
                <a:solidFill>
                  <a:srgbClr val="00B050"/>
                </a:solidFill>
                <a:latin typeface="黑体" panose="02010609060101010101" charset="-122"/>
                <a:ea typeface="黑体" panose="02010609060101010101" charset="-122"/>
                <a:cs typeface="黑体" panose="02010609060101010101" charset="-122"/>
                <a:sym typeface="+mn-ea"/>
              </a:rPr>
              <a:t>3.</a:t>
            </a:r>
            <a:r>
              <a:rPr lang="zh-CN" altLang="en-US" sz="2000" b="1">
                <a:solidFill>
                  <a:srgbClr val="00B050"/>
                </a:solidFill>
                <a:latin typeface="黑体" panose="02010609060101010101" charset="-122"/>
                <a:ea typeface="黑体" panose="02010609060101010101" charset="-122"/>
                <a:cs typeface="黑体" panose="02010609060101010101" charset="-122"/>
                <a:sym typeface="+mn-ea"/>
              </a:rPr>
              <a:t>读者对象</a:t>
            </a:r>
            <a:r>
              <a:rPr lang="en-US" altLang="zh-CN" sz="2000" b="1">
                <a:solidFill>
                  <a:schemeClr val="tx1"/>
                </a:solidFill>
                <a:latin typeface="黑体" panose="02010609060101010101" charset="-122"/>
                <a:ea typeface="黑体" panose="02010609060101010101" charset="-122"/>
                <a:cs typeface="黑体" panose="02010609060101010101" charset="-122"/>
                <a:sym typeface="+mn-ea"/>
              </a:rPr>
              <a:t>——</a:t>
            </a:r>
            <a:r>
              <a:rPr lang="zh-CN" altLang="en-US" sz="2000" b="1">
                <a:solidFill>
                  <a:schemeClr val="tx1"/>
                </a:solidFill>
                <a:latin typeface="黑体" panose="02010609060101010101" charset="-122"/>
                <a:ea typeface="黑体" panose="02010609060101010101" charset="-122"/>
                <a:cs typeface="黑体" panose="02010609060101010101" charset="-122"/>
                <a:sym typeface="+mn-ea"/>
              </a:rPr>
              <a:t>高中生，阅卷者</a:t>
            </a:r>
          </a:p>
          <a:p>
            <a:pPr indent="306070"/>
            <a:r>
              <a:rPr lang="zh-CN" altLang="en-US" sz="2000" b="1">
                <a:solidFill>
                  <a:schemeClr val="tx1"/>
                </a:solidFill>
                <a:latin typeface="黑体" panose="02010609060101010101" charset="-122"/>
                <a:ea typeface="黑体" panose="02010609060101010101" charset="-122"/>
                <a:cs typeface="黑体" panose="02010609060101010101" charset="-122"/>
                <a:sym typeface="+mn-ea"/>
              </a:rPr>
              <a:t>  </a:t>
            </a:r>
            <a:r>
              <a:rPr lang="en-US" altLang="zh-CN" sz="2000" b="1">
                <a:solidFill>
                  <a:srgbClr val="00B050"/>
                </a:solidFill>
                <a:latin typeface="黑体" panose="02010609060101010101" charset="-122"/>
                <a:ea typeface="黑体" panose="02010609060101010101" charset="-122"/>
                <a:cs typeface="黑体" panose="02010609060101010101" charset="-122"/>
                <a:sym typeface="+mn-ea"/>
              </a:rPr>
              <a:t>4.</a:t>
            </a:r>
            <a:r>
              <a:rPr lang="zh-CN" altLang="en-US" sz="2000" b="1">
                <a:solidFill>
                  <a:srgbClr val="00B050"/>
                </a:solidFill>
                <a:latin typeface="黑体" panose="02010609060101010101" charset="-122"/>
                <a:ea typeface="黑体" panose="02010609060101010101" charset="-122"/>
                <a:cs typeface="黑体" panose="02010609060101010101" charset="-122"/>
                <a:sym typeface="+mn-ea"/>
              </a:rPr>
              <a:t>文体特点</a:t>
            </a:r>
            <a:r>
              <a:rPr lang="en-US" altLang="zh-CN" sz="2000" b="1">
                <a:solidFill>
                  <a:schemeClr val="tx1"/>
                </a:solidFill>
                <a:latin typeface="黑体" panose="02010609060101010101" charset="-122"/>
                <a:ea typeface="黑体" panose="02010609060101010101" charset="-122"/>
                <a:cs typeface="黑体" panose="02010609060101010101" charset="-122"/>
                <a:sym typeface="+mn-ea"/>
              </a:rPr>
              <a:t>——</a:t>
            </a:r>
            <a:r>
              <a:rPr lang="zh-CN" altLang="en-US" sz="2000" b="1">
                <a:solidFill>
                  <a:schemeClr val="tx1"/>
                </a:solidFill>
                <a:latin typeface="黑体" panose="02010609060101010101" charset="-122"/>
                <a:ea typeface="黑体" panose="02010609060101010101" charset="-122"/>
                <a:cs typeface="黑体" panose="02010609060101010101" charset="-122"/>
                <a:sym typeface="+mn-ea"/>
              </a:rPr>
              <a:t>议论为主，也可以写成散文或记叙文</a:t>
            </a:r>
            <a:r>
              <a:rPr lang="en-US" altLang="zh-CN" sz="2000" b="1">
                <a:solidFill>
                  <a:schemeClr val="tx1"/>
                </a:solidFill>
                <a:latin typeface="黑体" panose="02010609060101010101" charset="-122"/>
                <a:ea typeface="黑体" panose="02010609060101010101" charset="-122"/>
                <a:cs typeface="黑体" panose="02010609060101010101" charset="-122"/>
                <a:sym typeface="+mn-ea"/>
              </a:rPr>
              <a:t>ji'x</a:t>
            </a:r>
            <a:endParaRPr lang="zh-CN" altLang="en-US" sz="2400">
              <a:latin typeface="黑体" panose="02010609060101010101" charset="-122"/>
              <a:ea typeface="黑体" panose="02010609060101010101" charset="-122"/>
              <a:cs typeface="黑体" panose="02010609060101010101" charset="-122"/>
            </a:endParaRPr>
          </a:p>
          <a:p>
            <a:pPr indent="306070"/>
            <a:r>
              <a:rPr lang="zh-CN" altLang="en-US" sz="2400">
                <a:latin typeface="黑体" panose="02010609060101010101" charset="-122"/>
                <a:ea typeface="黑体" panose="02010609060101010101" charset="-122"/>
                <a:cs typeface="黑体" panose="02010609060101010101" charset="-122"/>
              </a:rPr>
              <a:t> </a:t>
            </a:r>
            <a:r>
              <a:rPr lang="zh-CN" sz="2400" b="1">
                <a:solidFill>
                  <a:srgbClr val="FF0000"/>
                </a:solidFill>
                <a:ea typeface="宋体" panose="02010600030101010101" pitchFamily="2" charset="-122"/>
                <a:sym typeface="+mn-ea"/>
              </a:rPr>
              <a:t>梳理要求</a:t>
            </a:r>
            <a:r>
              <a:rPr lang="zh-CN" sz="2400">
                <a:ea typeface="宋体" panose="02010600030101010101" pitchFamily="2" charset="-122"/>
                <a:sym typeface="+mn-ea"/>
              </a:rPr>
              <a:t>：</a:t>
            </a:r>
            <a:r>
              <a:rPr lang="zh-CN" sz="2400" b="1">
                <a:ea typeface="宋体" panose="02010600030101010101" pitchFamily="2" charset="-122"/>
                <a:sym typeface="+mn-ea"/>
              </a:rPr>
              <a:t>角度、文体、题目、字数等</a:t>
            </a:r>
            <a:endParaRPr lang="zh-CN" altLang="en-US" sz="2400" b="1">
              <a:ea typeface="宋体" panose="02010600030101010101" pitchFamily="2" charset="-122"/>
            </a:endParaRPr>
          </a:p>
          <a:p>
            <a:pPr indent="306070"/>
            <a:endParaRPr lang="zh-CN" altLang="en-US" sz="2400"/>
          </a:p>
        </p:txBody>
      </p:sp>
    </p:spTree>
    <p:custDataLst>
      <p:tags r:id="rId1"/>
    </p:custDataLst>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406400" y="203835"/>
            <a:ext cx="11289665" cy="7108825"/>
          </a:xfrm>
          <a:prstGeom prst="rect">
            <a:avLst/>
          </a:prstGeom>
          <a:noFill/>
          <a:ln w="9525">
            <a:noFill/>
          </a:ln>
        </p:spPr>
        <p:txBody>
          <a:bodyPr wrap="square">
            <a:spAutoFit/>
          </a:bodyPr>
          <a:lstStyle/>
          <a:p>
            <a:pPr indent="0"/>
            <a:r>
              <a:rPr lang="zh-CN" altLang="en-US" sz="2400" b="0">
                <a:latin typeface="黑体" panose="02010609060101010101" charset="-122"/>
                <a:ea typeface="黑体" panose="02010609060101010101" charset="-122"/>
                <a:cs typeface="黑体" panose="02010609060101010101" charset="-122"/>
              </a:rPr>
              <a:t>（学科网</a:t>
            </a:r>
            <a:r>
              <a:rPr lang="en-US" altLang="zh-CN" sz="2400" b="0">
                <a:latin typeface="黑体" panose="02010609060101010101" charset="-122"/>
                <a:ea typeface="黑体" panose="02010609060101010101" charset="-122"/>
                <a:cs typeface="黑体" panose="02010609060101010101" charset="-122"/>
              </a:rPr>
              <a:t>2020</a:t>
            </a:r>
            <a:r>
              <a:rPr lang="zh-CN" altLang="en-US" sz="2400" b="0">
                <a:latin typeface="黑体" panose="02010609060101010101" charset="-122"/>
                <a:ea typeface="黑体" panose="02010609060101010101" charset="-122"/>
                <a:cs typeface="黑体" panose="02010609060101010101" charset="-122"/>
              </a:rPr>
              <a:t>年</a:t>
            </a:r>
            <a:r>
              <a:rPr lang="en-US" altLang="zh-CN" sz="2400" b="0">
                <a:latin typeface="黑体" panose="02010609060101010101" charset="-122"/>
                <a:ea typeface="黑体" panose="02010609060101010101" charset="-122"/>
                <a:cs typeface="黑体" panose="02010609060101010101" charset="-122"/>
              </a:rPr>
              <a:t>11</a:t>
            </a:r>
            <a:r>
              <a:rPr lang="zh-CN" altLang="en-US" sz="2400" b="0">
                <a:latin typeface="黑体" panose="02010609060101010101" charset="-122"/>
                <a:ea typeface="黑体" panose="02010609060101010101" charset="-122"/>
                <a:cs typeface="黑体" panose="02010609060101010101" charset="-122"/>
              </a:rPr>
              <a:t>月大联考）</a:t>
            </a:r>
            <a:r>
              <a:rPr lang="en-US" sz="2400" b="0">
                <a:latin typeface="黑体" panose="02010609060101010101" charset="-122"/>
                <a:ea typeface="黑体" panose="02010609060101010101" charset="-122"/>
                <a:cs typeface="黑体" panose="02010609060101010101" charset="-122"/>
              </a:rPr>
              <a:t>23</a:t>
            </a:r>
            <a:r>
              <a:rPr lang="zh-CN" sz="2400" b="0">
                <a:latin typeface="黑体" panose="02010609060101010101" charset="-122"/>
                <a:ea typeface="黑体" panose="02010609060101010101" charset="-122"/>
                <a:cs typeface="黑体" panose="02010609060101010101" charset="-122"/>
              </a:rPr>
              <a:t>．阅读下面的材料，根据要求写作。（</a:t>
            </a:r>
            <a:r>
              <a:rPr lang="en-US" sz="2400" b="0">
                <a:latin typeface="黑体" panose="02010609060101010101" charset="-122"/>
                <a:ea typeface="黑体" panose="02010609060101010101" charset="-122"/>
                <a:cs typeface="黑体" panose="02010609060101010101" charset="-122"/>
              </a:rPr>
              <a:t>60</a:t>
            </a:r>
            <a:r>
              <a:rPr lang="zh-CN" sz="2400" b="0">
                <a:latin typeface="黑体" panose="02010609060101010101" charset="-122"/>
                <a:ea typeface="黑体" panose="02010609060101010101" charset="-122"/>
                <a:cs typeface="黑体" panose="02010609060101010101" charset="-122"/>
              </a:rPr>
              <a:t>分）  材料一：</a:t>
            </a:r>
            <a:r>
              <a:rPr lang="en-US" sz="2400" b="0">
                <a:latin typeface="黑体" panose="02010609060101010101" charset="-122"/>
                <a:ea typeface="黑体" panose="02010609060101010101" charset="-122"/>
                <a:cs typeface="黑体" panose="02010609060101010101" charset="-122"/>
              </a:rPr>
              <a:t>2020</a:t>
            </a:r>
            <a:r>
              <a:rPr lang="zh-CN" sz="2400" b="0">
                <a:latin typeface="黑体" panose="02010609060101010101" charset="-122"/>
                <a:ea typeface="黑体" panose="02010609060101010101" charset="-122"/>
                <a:cs typeface="黑体" panose="02010609060101010101" charset="-122"/>
              </a:rPr>
              <a:t>年初新冠肺炎疫情暴发，我国采取史上最严的防疫措施，如封城、停学停工、建立方舱医院、</a:t>
            </a:r>
            <a:r>
              <a:rPr lang="zh-CN" sz="2400" b="0">
                <a:solidFill>
                  <a:srgbClr val="FF0000"/>
                </a:solidFill>
                <a:latin typeface="黑体" panose="02010609060101010101" charset="-122"/>
                <a:ea typeface="黑体" panose="02010609060101010101" charset="-122"/>
                <a:cs typeface="黑体" panose="02010609060101010101" charset="-122"/>
              </a:rPr>
              <a:t>全民限制外出、外出须戴口罩等</a:t>
            </a:r>
            <a:r>
              <a:rPr lang="zh-CN" sz="2400" b="0">
                <a:latin typeface="黑体" panose="02010609060101010101" charset="-122"/>
                <a:ea typeface="黑体" panose="02010609060101010101" charset="-122"/>
                <a:cs typeface="黑体" panose="02010609060101010101" charset="-122"/>
              </a:rPr>
              <a:t>，这些措施曾被西方国家和媒体污蔑为侵犯自由、侵犯人权。但中国很快在疫情防控中取得了</a:t>
            </a:r>
            <a:r>
              <a:rPr lang="zh-CN" sz="2400" b="0">
                <a:solidFill>
                  <a:srgbClr val="FF0000"/>
                </a:solidFill>
                <a:latin typeface="黑体" panose="02010609060101010101" charset="-122"/>
                <a:ea typeface="黑体" panose="02010609060101010101" charset="-122"/>
                <a:cs typeface="黑体" panose="02010609060101010101" charset="-122"/>
              </a:rPr>
              <a:t>阶段性胜利</a:t>
            </a:r>
            <a:r>
              <a:rPr lang="zh-CN" sz="2400" b="0">
                <a:latin typeface="黑体" panose="02010609060101010101" charset="-122"/>
                <a:ea typeface="黑体" panose="02010609060101010101" charset="-122"/>
                <a:cs typeface="黑体" panose="02010609060101010101" charset="-122"/>
              </a:rPr>
              <a:t>，生产生活基本恢复正常。  材料二：在崇尚自由的论调下，西方某些国家的人们不顾疫情蔓延，</a:t>
            </a:r>
            <a:r>
              <a:rPr lang="zh-CN" sz="2400" b="0">
                <a:solidFill>
                  <a:srgbClr val="FF0000"/>
                </a:solidFill>
                <a:latin typeface="黑体" panose="02010609060101010101" charset="-122"/>
                <a:ea typeface="黑体" panose="02010609060101010101" charset="-122"/>
                <a:cs typeface="黑体" panose="02010609060101010101" charset="-122"/>
              </a:rPr>
              <a:t>拒绝外出时佩戴口罩</a:t>
            </a:r>
            <a:r>
              <a:rPr lang="zh-CN" sz="2400" b="0">
                <a:latin typeface="黑体" panose="02010609060101010101" charset="-122"/>
                <a:ea typeface="黑体" panose="02010609060101010101" charset="-122"/>
                <a:cs typeface="黑体" panose="02010609060101010101" charset="-122"/>
              </a:rPr>
              <a:t>，甚至爆发游行示威，高喊“还我自由”；有人甚至宣称佩戴口罩会“冒犯上帝”。如今西方</a:t>
            </a:r>
            <a:r>
              <a:rPr lang="zh-CN" sz="2400" b="0">
                <a:solidFill>
                  <a:srgbClr val="FF0000"/>
                </a:solidFill>
                <a:latin typeface="黑体" panose="02010609060101010101" charset="-122"/>
                <a:ea typeface="黑体" panose="02010609060101010101" charset="-122"/>
                <a:cs typeface="黑体" panose="02010609060101010101" charset="-122"/>
              </a:rPr>
              <a:t>疫情还看不到好转的迹象</a:t>
            </a:r>
            <a:r>
              <a:rPr lang="zh-CN" sz="2400" b="0">
                <a:latin typeface="黑体" panose="02010609060101010101" charset="-122"/>
                <a:ea typeface="黑体" panose="02010609060101010101" charset="-122"/>
                <a:cs typeface="黑体" panose="02010609060101010101" charset="-122"/>
              </a:rPr>
              <a:t>，以美国为例，截止到</a:t>
            </a:r>
            <a:r>
              <a:rPr lang="en-US" sz="2400" b="0">
                <a:latin typeface="黑体" panose="02010609060101010101" charset="-122"/>
                <a:ea typeface="黑体" panose="02010609060101010101" charset="-122"/>
                <a:cs typeface="黑体" panose="02010609060101010101" charset="-122"/>
              </a:rPr>
              <a:t>10</a:t>
            </a:r>
            <a:r>
              <a:rPr lang="zh-CN" sz="2400" b="0">
                <a:latin typeface="黑体" panose="02010609060101010101" charset="-122"/>
                <a:ea typeface="黑体" panose="02010609060101010101" charset="-122"/>
                <a:cs typeface="黑体" panose="02010609060101010101" charset="-122"/>
              </a:rPr>
              <a:t>月</a:t>
            </a:r>
            <a:r>
              <a:rPr lang="en-US" sz="2400" b="0">
                <a:latin typeface="黑体" panose="02010609060101010101" charset="-122"/>
                <a:ea typeface="黑体" panose="02010609060101010101" charset="-122"/>
                <a:cs typeface="黑体" panose="02010609060101010101" charset="-122"/>
              </a:rPr>
              <a:t>13</a:t>
            </a:r>
            <a:r>
              <a:rPr lang="zh-CN" sz="2400" b="0">
                <a:latin typeface="黑体" panose="02010609060101010101" charset="-122"/>
                <a:ea typeface="黑体" panose="02010609060101010101" charset="-122"/>
                <a:cs typeface="黑体" panose="02010609060101010101" charset="-122"/>
              </a:rPr>
              <a:t>日</a:t>
            </a:r>
            <a:r>
              <a:rPr lang="en-US" sz="2400" b="0">
                <a:latin typeface="黑体" panose="02010609060101010101" charset="-122"/>
                <a:ea typeface="黑体" panose="02010609060101010101" charset="-122"/>
                <a:cs typeface="黑体" panose="02010609060101010101" charset="-122"/>
              </a:rPr>
              <a:t>03</a:t>
            </a:r>
            <a:r>
              <a:rPr lang="zh-CN" sz="2400" b="0">
                <a:latin typeface="黑体" panose="02010609060101010101" charset="-122"/>
                <a:ea typeface="黑体" panose="02010609060101010101" charset="-122"/>
                <a:cs typeface="黑体" panose="02010609060101010101" charset="-122"/>
              </a:rPr>
              <a:t>时</a:t>
            </a:r>
            <a:r>
              <a:rPr lang="en-US" sz="2400" b="0">
                <a:latin typeface="黑体" panose="02010609060101010101" charset="-122"/>
                <a:ea typeface="黑体" panose="02010609060101010101" charset="-122"/>
                <a:cs typeface="黑体" panose="02010609060101010101" charset="-122"/>
              </a:rPr>
              <a:t>41</a:t>
            </a:r>
            <a:r>
              <a:rPr lang="zh-CN" sz="2400" b="0">
                <a:latin typeface="黑体" panose="02010609060101010101" charset="-122"/>
                <a:ea typeface="黑体" panose="02010609060101010101" charset="-122"/>
                <a:cs typeface="黑体" panose="02010609060101010101" charset="-122"/>
              </a:rPr>
              <a:t>分，确诊病例达</a:t>
            </a:r>
            <a:r>
              <a:rPr lang="en-US" sz="2400" b="0">
                <a:latin typeface="黑体" panose="02010609060101010101" charset="-122"/>
                <a:ea typeface="黑体" panose="02010609060101010101" charset="-122"/>
                <a:cs typeface="黑体" panose="02010609060101010101" charset="-122"/>
              </a:rPr>
              <a:t>802</a:t>
            </a:r>
            <a:r>
              <a:rPr lang="zh-CN" sz="2400" b="0">
                <a:latin typeface="黑体" panose="02010609060101010101" charset="-122"/>
                <a:ea typeface="黑体" panose="02010609060101010101" charset="-122"/>
                <a:cs typeface="黑体" panose="02010609060101010101" charset="-122"/>
              </a:rPr>
              <a:t>万例，死亡病例达</a:t>
            </a:r>
            <a:r>
              <a:rPr lang="en-US" sz="2400" b="0">
                <a:latin typeface="黑体" panose="02010609060101010101" charset="-122"/>
                <a:ea typeface="黑体" panose="02010609060101010101" charset="-122"/>
                <a:cs typeface="黑体" panose="02010609060101010101" charset="-122"/>
              </a:rPr>
              <a:t>21</a:t>
            </a:r>
            <a:r>
              <a:rPr lang="zh-CN" sz="2400" b="0">
                <a:latin typeface="黑体" panose="02010609060101010101" charset="-122"/>
                <a:ea typeface="黑体" panose="02010609060101010101" charset="-122"/>
                <a:cs typeface="黑体" panose="02010609060101010101" charset="-122"/>
              </a:rPr>
              <a:t>万例。读了这两则材料，你对“自由”“约束”有了什么新的认识？学校举办主题为“自由与约束”的征文活动，请你写一篇文章参与活动，表达自己的看法和感悟。要求：自拟题目，自选角度，自定文体，不少于</a:t>
            </a:r>
            <a:r>
              <a:rPr lang="en-US" sz="2400" b="0">
                <a:latin typeface="黑体" panose="02010609060101010101" charset="-122"/>
                <a:ea typeface="黑体" panose="02010609060101010101" charset="-122"/>
                <a:cs typeface="黑体" panose="02010609060101010101" charset="-122"/>
              </a:rPr>
              <a:t>800</a:t>
            </a:r>
            <a:r>
              <a:rPr lang="zh-CN" sz="2400" b="0">
                <a:latin typeface="黑体" panose="02010609060101010101" charset="-122"/>
                <a:ea typeface="黑体" panose="02010609060101010101" charset="-122"/>
                <a:cs typeface="黑体" panose="02010609060101010101" charset="-122"/>
              </a:rPr>
              <a:t>字。
</a:t>
            </a:r>
          </a:p>
          <a:p>
            <a:pPr indent="0"/>
            <a:endParaRPr lang="zh-CN" altLang="en-US" sz="2400">
              <a:latin typeface="黑体" panose="02010609060101010101" charset="-122"/>
              <a:ea typeface="黑体" panose="02010609060101010101" charset="-122"/>
              <a:cs typeface="黑体" panose="02010609060101010101" charset="-122"/>
            </a:endParaRPr>
          </a:p>
          <a:p>
            <a:pPr indent="0" fontAlgn="auto">
              <a:lnSpc>
                <a:spcPct val="150000"/>
              </a:lnSpc>
            </a:pPr>
            <a:r>
              <a:rPr lang="zh-CN" altLang="en-US" sz="2400" b="1">
                <a:gradFill>
                  <a:gsLst>
                    <a:gs pos="0">
                      <a:srgbClr val="007BD3"/>
                    </a:gs>
                    <a:gs pos="100000">
                      <a:srgbClr val="034373"/>
                    </a:gs>
                  </a:gsLst>
                  <a:lin scaled="0"/>
                </a:gradFill>
                <a:latin typeface="黑体" panose="02010609060101010101" charset="-122"/>
                <a:ea typeface="黑体" panose="02010609060101010101" charset="-122"/>
                <a:cs typeface="黑体" panose="02010609060101010101" charset="-122"/>
              </a:rPr>
              <a:t>梳理材料：对比，限制自由与生命健康的关系，是非分明，价值观</a:t>
            </a:r>
          </a:p>
          <a:p>
            <a:pPr indent="0" fontAlgn="auto">
              <a:lnSpc>
                <a:spcPct val="150000"/>
              </a:lnSpc>
            </a:pPr>
            <a:r>
              <a:rPr lang="zh-CN" altLang="en-US" sz="2400" b="1">
                <a:gradFill>
                  <a:gsLst>
                    <a:gs pos="0">
                      <a:srgbClr val="007BD3"/>
                    </a:gs>
                    <a:gs pos="100000">
                      <a:srgbClr val="034373"/>
                    </a:gs>
                  </a:gsLst>
                  <a:lin scaled="0"/>
                </a:gradFill>
                <a:latin typeface="黑体" panose="02010609060101010101" charset="-122"/>
                <a:ea typeface="黑体" panose="02010609060101010101" charset="-122"/>
                <a:cs typeface="黑体" panose="02010609060101010101" charset="-122"/>
              </a:rPr>
              <a:t>梳理任务：写作目的</a:t>
            </a:r>
            <a:r>
              <a:rPr lang="en-US" altLang="zh-CN" sz="2400" b="1">
                <a:gradFill>
                  <a:gsLst>
                    <a:gs pos="0">
                      <a:srgbClr val="007BD3"/>
                    </a:gs>
                    <a:gs pos="100000">
                      <a:srgbClr val="034373"/>
                    </a:gs>
                  </a:gsLst>
                  <a:lin scaled="0"/>
                </a:gradFill>
                <a:latin typeface="黑体" panose="02010609060101010101" charset="-122"/>
                <a:ea typeface="黑体" panose="02010609060101010101" charset="-122"/>
                <a:cs typeface="黑体" panose="02010609060101010101" charset="-122"/>
              </a:rPr>
              <a:t>/</a:t>
            </a:r>
            <a:r>
              <a:rPr lang="zh-CN" altLang="en-US" sz="2400" b="1">
                <a:gradFill>
                  <a:gsLst>
                    <a:gs pos="0">
                      <a:srgbClr val="007BD3"/>
                    </a:gs>
                    <a:gs pos="100000">
                      <a:srgbClr val="034373"/>
                    </a:gs>
                  </a:gsLst>
                  <a:lin scaled="0"/>
                </a:gradFill>
                <a:latin typeface="黑体" panose="02010609060101010101" charset="-122"/>
                <a:ea typeface="黑体" panose="02010609060101010101" charset="-122"/>
                <a:cs typeface="黑体" panose="02010609060101010101" charset="-122"/>
              </a:rPr>
              <a:t>写作对象</a:t>
            </a:r>
            <a:r>
              <a:rPr lang="en-US" altLang="zh-CN" sz="2400" b="1">
                <a:gradFill>
                  <a:gsLst>
                    <a:gs pos="0">
                      <a:srgbClr val="007BD3"/>
                    </a:gs>
                    <a:gs pos="100000">
                      <a:srgbClr val="034373"/>
                    </a:gs>
                  </a:gsLst>
                  <a:lin scaled="0"/>
                </a:gradFill>
                <a:latin typeface="黑体" panose="02010609060101010101" charset="-122"/>
                <a:ea typeface="黑体" panose="02010609060101010101" charset="-122"/>
                <a:cs typeface="黑体" panose="02010609060101010101" charset="-122"/>
              </a:rPr>
              <a:t>/</a:t>
            </a:r>
            <a:r>
              <a:rPr lang="zh-CN" altLang="en-US" sz="2400" b="1">
                <a:gradFill>
                  <a:gsLst>
                    <a:gs pos="0">
                      <a:srgbClr val="007BD3"/>
                    </a:gs>
                    <a:gs pos="100000">
                      <a:srgbClr val="034373"/>
                    </a:gs>
                  </a:gsLst>
                  <a:lin scaled="0"/>
                </a:gradFill>
                <a:latin typeface="黑体" panose="02010609060101010101" charset="-122"/>
                <a:ea typeface="黑体" panose="02010609060101010101" charset="-122"/>
                <a:cs typeface="黑体" panose="02010609060101010101" charset="-122"/>
              </a:rPr>
              <a:t>读者对象</a:t>
            </a:r>
            <a:r>
              <a:rPr lang="en-US" altLang="zh-CN" sz="2400" b="1">
                <a:gradFill>
                  <a:gsLst>
                    <a:gs pos="0">
                      <a:srgbClr val="007BD3"/>
                    </a:gs>
                    <a:gs pos="100000">
                      <a:srgbClr val="034373"/>
                    </a:gs>
                  </a:gsLst>
                  <a:lin scaled="0"/>
                </a:gradFill>
                <a:latin typeface="黑体" panose="02010609060101010101" charset="-122"/>
                <a:ea typeface="黑体" panose="02010609060101010101" charset="-122"/>
                <a:cs typeface="黑体" panose="02010609060101010101" charset="-122"/>
              </a:rPr>
              <a:t>/</a:t>
            </a:r>
            <a:r>
              <a:rPr lang="zh-CN" altLang="en-US" sz="2400" b="1">
                <a:gradFill>
                  <a:gsLst>
                    <a:gs pos="0">
                      <a:srgbClr val="007BD3"/>
                    </a:gs>
                    <a:gs pos="100000">
                      <a:srgbClr val="034373"/>
                    </a:gs>
                  </a:gsLst>
                  <a:lin scaled="0"/>
                </a:gradFill>
                <a:latin typeface="黑体" panose="02010609060101010101" charset="-122"/>
                <a:ea typeface="黑体" panose="02010609060101010101" charset="-122"/>
                <a:cs typeface="黑体" panose="02010609060101010101" charset="-122"/>
              </a:rPr>
              <a:t>文体特点</a:t>
            </a:r>
          </a:p>
          <a:p>
            <a:pPr indent="0" fontAlgn="auto">
              <a:lnSpc>
                <a:spcPct val="150000"/>
              </a:lnSpc>
            </a:pPr>
            <a:r>
              <a:rPr lang="zh-CN" altLang="en-US" sz="2400" b="1">
                <a:gradFill>
                  <a:gsLst>
                    <a:gs pos="0">
                      <a:srgbClr val="007BD3"/>
                    </a:gs>
                    <a:gs pos="100000">
                      <a:srgbClr val="034373"/>
                    </a:gs>
                  </a:gsLst>
                  <a:lin scaled="0"/>
                </a:gradFill>
                <a:latin typeface="黑体" panose="02010609060101010101" charset="-122"/>
                <a:ea typeface="黑体" panose="02010609060101010101" charset="-122"/>
                <a:cs typeface="黑体" panose="02010609060101010101" charset="-122"/>
              </a:rPr>
              <a:t>梳理要求：</a:t>
            </a:r>
            <a:r>
              <a:rPr lang="zh-CN" sz="2400" b="1">
                <a:solidFill>
                  <a:srgbClr val="0070C0"/>
                </a:solidFill>
                <a:latin typeface="黑体" panose="02010609060101010101" charset="-122"/>
                <a:ea typeface="黑体" panose="02010609060101010101" charset="-122"/>
                <a:cs typeface="黑体" panose="02010609060101010101" charset="-122"/>
                <a:sym typeface="+mn-ea"/>
              </a:rPr>
              <a:t>角度、文体、题目、字数等           </a:t>
            </a:r>
            <a:r>
              <a:rPr lang="zh-CN" sz="2400" b="1">
                <a:solidFill>
                  <a:srgbClr val="FF0000"/>
                </a:solidFill>
                <a:latin typeface="黑体" panose="02010609060101010101" charset="-122"/>
                <a:ea typeface="黑体" panose="02010609060101010101" charset="-122"/>
                <a:cs typeface="黑体" panose="02010609060101010101" charset="-122"/>
                <a:sym typeface="+mn-ea"/>
              </a:rPr>
              <a:t>（在约束的框架下自由舞蹈）</a:t>
            </a:r>
            <a:endParaRPr lang="zh-CN" altLang="en-US" sz="2400" b="1">
              <a:solidFill>
                <a:srgbClr val="FF0000"/>
              </a:solidFill>
              <a:latin typeface="黑体" panose="02010609060101010101" charset="-122"/>
              <a:ea typeface="黑体" panose="02010609060101010101" charset="-122"/>
              <a:cs typeface="黑体" panose="02010609060101010101" charset="-122"/>
            </a:endParaRPr>
          </a:p>
          <a:p>
            <a:pPr indent="0" fontAlgn="auto">
              <a:lnSpc>
                <a:spcPct val="150000"/>
              </a:lnSpc>
            </a:pPr>
            <a:endParaRPr lang="zh-CN" altLang="en-US" sz="2400" b="1">
              <a:solidFill>
                <a:srgbClr val="FF0000"/>
              </a:solidFill>
              <a:latin typeface="黑体" panose="02010609060101010101" charset="-122"/>
              <a:ea typeface="黑体" panose="02010609060101010101" charset="-122"/>
              <a:cs typeface="黑体" panose="02010609060101010101" charset="-122"/>
            </a:endParaRPr>
          </a:p>
        </p:txBody>
      </p:sp>
    </p:spTree>
    <p:custDataLst>
      <p:tags r:id="rId1"/>
    </p:custDataLst>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sz="3200">
                <a:solidFill>
                  <a:srgbClr val="FF0000"/>
                </a:solidFill>
                <a:latin typeface="黑体" panose="02010609060101010101" charset="-122"/>
                <a:ea typeface="黑体" panose="02010609060101010101" charset="-122"/>
                <a:cs typeface="黑体" panose="02010609060101010101" charset="-122"/>
              </a:rPr>
              <a:t>注意作文题目的限制性与开放性</a:t>
            </a:r>
          </a:p>
        </p:txBody>
      </p:sp>
      <p:sp>
        <p:nvSpPr>
          <p:cNvPr id="3" name="内容占位符 2"/>
          <p:cNvSpPr>
            <a:spLocks noGrp="1"/>
          </p:cNvSpPr>
          <p:nvPr>
            <p:ph idx="1"/>
          </p:nvPr>
        </p:nvSpPr>
        <p:spPr>
          <a:xfrm>
            <a:off x="723900" y="1477010"/>
            <a:ext cx="10629900" cy="4700270"/>
          </a:xfrm>
        </p:spPr>
        <p:txBody>
          <a:bodyPr>
            <a:normAutofit fontScale="90000" lnSpcReduction="20000"/>
          </a:bodyPr>
          <a:lstStyle/>
          <a:p>
            <a:pPr fontAlgn="auto">
              <a:lnSpc>
                <a:spcPct val="150000"/>
              </a:lnSpc>
              <a:spcBef>
                <a:spcPct val="0"/>
              </a:spcBef>
            </a:pPr>
            <a:r>
              <a:rPr lang="zh-CN" altLang="en-US" sz="2400"/>
              <a:t>限制性：</a:t>
            </a:r>
            <a:endParaRPr lang="en-US" altLang="zh-CN" sz="2400"/>
          </a:p>
          <a:p>
            <a:pPr fontAlgn="auto">
              <a:lnSpc>
                <a:spcPct val="150000"/>
              </a:lnSpc>
              <a:spcBef>
                <a:spcPct val="0"/>
              </a:spcBef>
            </a:pPr>
            <a:r>
              <a:rPr lang="en-US" altLang="zh-CN" sz="2400">
                <a:gradFill>
                  <a:gsLst>
                    <a:gs pos="0">
                      <a:srgbClr val="007BD3"/>
                    </a:gs>
                    <a:gs pos="100000">
                      <a:srgbClr val="034373"/>
                    </a:gs>
                  </a:gsLst>
                  <a:lin scaled="0"/>
                </a:gradFill>
              </a:rPr>
              <a:t>1.</a:t>
            </a:r>
            <a:r>
              <a:rPr lang="zh-CN" altLang="en-US" sz="2400" b="1">
                <a:gradFill>
                  <a:gsLst>
                    <a:gs pos="0">
                      <a:srgbClr val="007BD3"/>
                    </a:gs>
                    <a:gs pos="100000">
                      <a:srgbClr val="034373"/>
                    </a:gs>
                  </a:gsLst>
                  <a:lin scaled="0"/>
                </a:gradFill>
              </a:rPr>
              <a:t>真实情境</a:t>
            </a:r>
            <a:r>
              <a:rPr lang="zh-CN" altLang="en-US" sz="2400">
                <a:gradFill>
                  <a:gsLst>
                    <a:gs pos="0">
                      <a:srgbClr val="007BD3"/>
                    </a:gs>
                    <a:gs pos="100000">
                      <a:srgbClr val="034373"/>
                    </a:gs>
                  </a:gsLst>
                  <a:lin scaled="0"/>
                </a:gradFill>
              </a:rPr>
              <a:t>的限制（鲜明的交际意识</a:t>
            </a:r>
            <a:r>
              <a:rPr lang="en-US" altLang="zh-CN" sz="2400">
                <a:gradFill>
                  <a:gsLst>
                    <a:gs pos="0">
                      <a:srgbClr val="007BD3"/>
                    </a:gs>
                    <a:gs pos="100000">
                      <a:srgbClr val="034373"/>
                    </a:gs>
                  </a:gsLst>
                  <a:lin scaled="0"/>
                </a:gradFill>
              </a:rPr>
              <a:t>——</a:t>
            </a:r>
            <a:r>
              <a:rPr sz="2400">
                <a:gradFill>
                  <a:gsLst>
                    <a:gs pos="0">
                      <a:srgbClr val="007BD3"/>
                    </a:gs>
                    <a:gs pos="100000">
                      <a:srgbClr val="034373"/>
                    </a:gs>
                  </a:gsLst>
                  <a:lin scaled="0"/>
                </a:gradFill>
              </a:rPr>
              <a:t>所处环境、身份</a:t>
            </a:r>
            <a:r>
              <a:rPr lang="zh-CN" altLang="en-US" sz="2400">
                <a:gradFill>
                  <a:gsLst>
                    <a:gs pos="0">
                      <a:srgbClr val="007BD3"/>
                    </a:gs>
                    <a:gs pos="100000">
                      <a:srgbClr val="034373"/>
                    </a:gs>
                  </a:gsLst>
                  <a:lin scaled="0"/>
                </a:gradFill>
              </a:rPr>
              <a:t>）</a:t>
            </a:r>
          </a:p>
          <a:p>
            <a:pPr fontAlgn="auto">
              <a:lnSpc>
                <a:spcPct val="150000"/>
              </a:lnSpc>
              <a:spcBef>
                <a:spcPct val="0"/>
              </a:spcBef>
            </a:pPr>
            <a:r>
              <a:rPr lang="en-US" altLang="zh-CN" sz="2400">
                <a:gradFill>
                  <a:gsLst>
                    <a:gs pos="0">
                      <a:srgbClr val="007BD3"/>
                    </a:gs>
                    <a:gs pos="100000">
                      <a:srgbClr val="034373"/>
                    </a:gs>
                  </a:gsLst>
                  <a:lin scaled="0"/>
                </a:gradFill>
              </a:rPr>
              <a:t>2.</a:t>
            </a:r>
            <a:r>
              <a:rPr lang="zh-CN" altLang="en-US" sz="2400" b="1">
                <a:gradFill>
                  <a:gsLst>
                    <a:gs pos="0">
                      <a:srgbClr val="007BD3"/>
                    </a:gs>
                    <a:gs pos="100000">
                      <a:srgbClr val="034373"/>
                    </a:gs>
                  </a:gsLst>
                  <a:lin scaled="0"/>
                </a:gradFill>
              </a:rPr>
              <a:t>典型任务</a:t>
            </a:r>
            <a:r>
              <a:rPr lang="zh-CN" altLang="en-US" sz="2400">
                <a:gradFill>
                  <a:gsLst>
                    <a:gs pos="0">
                      <a:srgbClr val="007BD3"/>
                    </a:gs>
                    <a:gs pos="100000">
                      <a:srgbClr val="034373"/>
                    </a:gs>
                  </a:gsLst>
                  <a:lin scaled="0"/>
                </a:gradFill>
              </a:rPr>
              <a:t>的限制（征文</a:t>
            </a:r>
            <a:r>
              <a:rPr sz="2400">
                <a:gradFill>
                  <a:gsLst>
                    <a:gs pos="0">
                      <a:srgbClr val="007BD3"/>
                    </a:gs>
                    <a:gs pos="100000">
                      <a:srgbClr val="034373"/>
                    </a:gs>
                  </a:gsLst>
                  <a:lin scaled="0"/>
                </a:gradFill>
                <a:sym typeface="+mn-ea"/>
              </a:rPr>
              <a:t>、</a:t>
            </a:r>
            <a:r>
              <a:rPr lang="zh-CN" altLang="en-US" sz="2400">
                <a:gradFill>
                  <a:gsLst>
                    <a:gs pos="0">
                      <a:srgbClr val="007BD3"/>
                    </a:gs>
                    <a:gs pos="100000">
                      <a:srgbClr val="034373"/>
                    </a:gs>
                  </a:gsLst>
                  <a:lin scaled="0"/>
                </a:gradFill>
              </a:rPr>
              <a:t>书信、演讲稿、辩论稿、发言稿、倡议书等）</a:t>
            </a:r>
          </a:p>
          <a:p>
            <a:pPr fontAlgn="auto">
              <a:lnSpc>
                <a:spcPct val="150000"/>
              </a:lnSpc>
              <a:spcBef>
                <a:spcPct val="0"/>
              </a:spcBef>
            </a:pPr>
            <a:r>
              <a:rPr lang="en-US" altLang="zh-CN" sz="2400">
                <a:gradFill>
                  <a:gsLst>
                    <a:gs pos="0">
                      <a:srgbClr val="007BD3"/>
                    </a:gs>
                    <a:gs pos="100000">
                      <a:srgbClr val="034373"/>
                    </a:gs>
                  </a:gsLst>
                  <a:lin scaled="0"/>
                </a:gradFill>
              </a:rPr>
              <a:t>3.</a:t>
            </a:r>
            <a:r>
              <a:rPr lang="zh-CN" altLang="en-US" sz="2400" b="1">
                <a:gradFill>
                  <a:gsLst>
                    <a:gs pos="0">
                      <a:srgbClr val="007BD3"/>
                    </a:gs>
                    <a:gs pos="100000">
                      <a:srgbClr val="034373"/>
                    </a:gs>
                  </a:gsLst>
                  <a:lin scaled="0"/>
                </a:gradFill>
              </a:rPr>
              <a:t>价值判断</a:t>
            </a:r>
            <a:r>
              <a:rPr lang="zh-CN" altLang="en-US" sz="2400">
                <a:gradFill>
                  <a:gsLst>
                    <a:gs pos="0">
                      <a:srgbClr val="007BD3"/>
                    </a:gs>
                    <a:gs pos="100000">
                      <a:srgbClr val="034373"/>
                    </a:gs>
                  </a:gsLst>
                  <a:lin scaled="0"/>
                </a:gradFill>
              </a:rPr>
              <a:t>的限制（正确、鲜明、积极向上）</a:t>
            </a:r>
          </a:p>
          <a:p>
            <a:pPr fontAlgn="auto">
              <a:lnSpc>
                <a:spcPct val="150000"/>
              </a:lnSpc>
              <a:spcBef>
                <a:spcPct val="0"/>
              </a:spcBef>
            </a:pPr>
            <a:r>
              <a:rPr lang="zh-CN" altLang="en-US" sz="2400"/>
              <a:t>开放性</a:t>
            </a:r>
          </a:p>
          <a:p>
            <a:pPr fontAlgn="auto">
              <a:lnSpc>
                <a:spcPct val="150000"/>
              </a:lnSpc>
              <a:spcBef>
                <a:spcPct val="0"/>
              </a:spcBef>
            </a:pPr>
            <a:r>
              <a:rPr lang="en-US" altLang="zh-CN" sz="2400">
                <a:solidFill>
                  <a:srgbClr val="0070C0"/>
                </a:solidFill>
              </a:rPr>
              <a:t>1.</a:t>
            </a:r>
            <a:r>
              <a:rPr lang="zh-CN" altLang="en-US" sz="2400" b="1">
                <a:solidFill>
                  <a:srgbClr val="0070C0"/>
                </a:solidFill>
              </a:rPr>
              <a:t>立意角度</a:t>
            </a:r>
            <a:r>
              <a:rPr lang="zh-CN" altLang="en-US" sz="2400">
                <a:solidFill>
                  <a:srgbClr val="0070C0"/>
                </a:solidFill>
              </a:rPr>
              <a:t>的开放（自由选择、自圆其说）</a:t>
            </a:r>
          </a:p>
          <a:p>
            <a:pPr fontAlgn="auto">
              <a:lnSpc>
                <a:spcPct val="150000"/>
              </a:lnSpc>
              <a:spcBef>
                <a:spcPct val="0"/>
              </a:spcBef>
            </a:pPr>
            <a:r>
              <a:rPr lang="en-US" altLang="zh-CN" sz="2400">
                <a:solidFill>
                  <a:srgbClr val="0070C0"/>
                </a:solidFill>
              </a:rPr>
              <a:t>2.</a:t>
            </a:r>
            <a:r>
              <a:rPr lang="zh-CN" altLang="en-US" sz="2400" b="1">
                <a:solidFill>
                  <a:srgbClr val="0070C0"/>
                </a:solidFill>
              </a:rPr>
              <a:t>联想想象</a:t>
            </a:r>
            <a:r>
              <a:rPr lang="zh-CN" altLang="en-US" sz="2400">
                <a:solidFill>
                  <a:srgbClr val="0070C0"/>
                </a:solidFill>
              </a:rPr>
              <a:t>的开放 （精骛八极，心游万仞）   </a:t>
            </a:r>
            <a:r>
              <a:rPr lang="zh-CN" altLang="en-US" sz="2400">
                <a:solidFill>
                  <a:srgbClr val="FF0000"/>
                </a:solidFill>
              </a:rPr>
              <a:t>不停地问</a:t>
            </a:r>
          </a:p>
          <a:p>
            <a:pPr fontAlgn="auto">
              <a:lnSpc>
                <a:spcPct val="150000"/>
              </a:lnSpc>
              <a:spcBef>
                <a:spcPct val="0"/>
              </a:spcBef>
            </a:pPr>
            <a:r>
              <a:rPr lang="en-US" altLang="zh-CN" sz="2400">
                <a:solidFill>
                  <a:srgbClr val="0070C0"/>
                </a:solidFill>
              </a:rPr>
              <a:t>3.</a:t>
            </a:r>
            <a:r>
              <a:rPr lang="zh-CN" altLang="en-US" sz="2400" b="1">
                <a:solidFill>
                  <a:srgbClr val="0070C0"/>
                </a:solidFill>
              </a:rPr>
              <a:t>文体选择</a:t>
            </a:r>
            <a:r>
              <a:rPr lang="zh-CN" altLang="en-US" sz="2400">
                <a:solidFill>
                  <a:srgbClr val="0070C0"/>
                </a:solidFill>
              </a:rPr>
              <a:t>的开放（记叙文、议论文、散文）</a:t>
            </a:r>
          </a:p>
          <a:p>
            <a:pPr fontAlgn="auto">
              <a:lnSpc>
                <a:spcPct val="150000"/>
              </a:lnSpc>
              <a:spcBef>
                <a:spcPct val="0"/>
              </a:spcBef>
            </a:pPr>
            <a:endParaRPr lang="zh-CN" altLang="en-US"/>
          </a:p>
          <a:p>
            <a:endParaRPr lang="zh-CN" altLang="en-US"/>
          </a:p>
        </p:txBody>
      </p:sp>
    </p:spTree>
    <p:custDataLst>
      <p:tags r:id="rId1"/>
    </p:custDataLst>
  </p:cSld>
  <p:clrMapOvr>
    <a:masterClrMapping/>
  </p:clrMapOv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lnSpcReduction="10000"/>
          </a:bodyPr>
          <a:lstStyle/>
          <a:p>
            <a:pPr algn="l"/>
            <a:r>
              <a:rPr lang="en-US" altLang="zh-CN" sz="2400" b="1">
                <a:solidFill>
                  <a:srgbClr val="FF0000"/>
                </a:solidFill>
                <a:sym typeface="+mn-ea"/>
              </a:rPr>
              <a:t>“</a:t>
            </a:r>
            <a:r>
              <a:rPr sz="2400" b="1">
                <a:solidFill>
                  <a:srgbClr val="FF0000"/>
                </a:solidFill>
                <a:sym typeface="+mn-ea"/>
              </a:rPr>
              <a:t>问答法</a:t>
            </a:r>
            <a:r>
              <a:rPr lang="en-US" altLang="zh-CN" sz="2400" b="1">
                <a:solidFill>
                  <a:srgbClr val="FF0000"/>
                </a:solidFill>
                <a:sym typeface="+mn-ea"/>
              </a:rPr>
              <a:t>”</a:t>
            </a:r>
            <a:r>
              <a:rPr sz="2400" b="1">
                <a:solidFill>
                  <a:srgbClr val="FF0000"/>
                </a:solidFill>
                <a:sym typeface="+mn-ea"/>
              </a:rPr>
              <a:t>助力审题构思</a:t>
            </a:r>
          </a:p>
          <a:p>
            <a:pPr algn="l"/>
            <a:r>
              <a:rPr b="1">
                <a:solidFill>
                  <a:srgbClr val="FF0000"/>
                </a:solidFill>
                <a:sym typeface="+mn-ea"/>
              </a:rPr>
              <a:t> </a:t>
            </a:r>
            <a:r>
              <a:rPr sz="2400" b="1">
                <a:gradFill>
                  <a:gsLst>
                    <a:gs pos="0">
                      <a:srgbClr val="14CD68"/>
                    </a:gs>
                    <a:gs pos="100000">
                      <a:srgbClr val="0B6E38"/>
                    </a:gs>
                  </a:gsLst>
                  <a:lin scaled="0"/>
                </a:gradFill>
                <a:sym typeface="+mn-ea"/>
              </a:rPr>
              <a:t>思接千载，视通万里</a:t>
            </a:r>
          </a:p>
          <a:p>
            <a:pPr algn="l"/>
            <a:r>
              <a:rPr sz="2400" b="1">
                <a:gradFill>
                  <a:gsLst>
                    <a:gs pos="0">
                      <a:srgbClr val="007BD3"/>
                    </a:gs>
                    <a:gs pos="100000">
                      <a:srgbClr val="034373"/>
                    </a:gs>
                  </a:gsLst>
                  <a:lin scaled="0"/>
                </a:gradFill>
                <a:sym typeface="+mn-ea"/>
              </a:rPr>
              <a:t>以问题带动，不停追问（问题链条）</a:t>
            </a:r>
            <a:endParaRPr sz="2400" b="1">
              <a:gradFill>
                <a:gsLst>
                  <a:gs pos="0">
                    <a:srgbClr val="14CD68"/>
                  </a:gs>
                  <a:gs pos="100000">
                    <a:srgbClr val="0B6E38"/>
                  </a:gs>
                </a:gsLst>
                <a:lin scaled="0"/>
              </a:gradFill>
              <a:sym typeface="+mn-ea"/>
            </a:endParaRPr>
          </a:p>
          <a:p>
            <a:pPr algn="l"/>
            <a:r>
              <a:rPr sz="2400" b="1">
                <a:gradFill>
                  <a:gsLst>
                    <a:gs pos="0">
                      <a:srgbClr val="14CD68"/>
                    </a:gs>
                    <a:gs pos="100000">
                      <a:srgbClr val="0B6E38"/>
                    </a:gs>
                  </a:gsLst>
                  <a:lin scaled="0"/>
                </a:gradFill>
                <a:sym typeface="+mn-ea"/>
              </a:rPr>
              <a:t>是什么</a:t>
            </a:r>
            <a:r>
              <a:rPr lang="en-US" altLang="zh-CN" sz="2400" b="1">
                <a:gradFill>
                  <a:gsLst>
                    <a:gs pos="0">
                      <a:srgbClr val="14CD68"/>
                    </a:gs>
                    <a:gs pos="100000">
                      <a:srgbClr val="0B6E38"/>
                    </a:gs>
                  </a:gsLst>
                  <a:lin scaled="0"/>
                </a:gradFill>
                <a:sym typeface="+mn-ea"/>
              </a:rPr>
              <a:t>——</a:t>
            </a:r>
            <a:r>
              <a:rPr sz="2400" b="1">
                <a:gradFill>
                  <a:gsLst>
                    <a:gs pos="0">
                      <a:srgbClr val="14CD68"/>
                    </a:gs>
                    <a:gs pos="100000">
                      <a:srgbClr val="0B6E38"/>
                    </a:gs>
                  </a:gsLst>
                  <a:lin scaled="0"/>
                </a:gradFill>
                <a:sym typeface="+mn-ea"/>
              </a:rPr>
              <a:t>概念、特点、性质、状态</a:t>
            </a:r>
            <a:endParaRPr lang="en-US" altLang="zh-CN" sz="2400" b="1">
              <a:gradFill>
                <a:gsLst>
                  <a:gs pos="0">
                    <a:srgbClr val="14CD68"/>
                  </a:gs>
                  <a:gs pos="100000">
                    <a:srgbClr val="0B6E38"/>
                  </a:gs>
                </a:gsLst>
                <a:lin scaled="0"/>
              </a:gradFill>
              <a:sym typeface="+mn-ea"/>
            </a:endParaRPr>
          </a:p>
          <a:p>
            <a:pPr algn="l"/>
            <a:r>
              <a:rPr sz="2400" b="1">
                <a:gradFill>
                  <a:gsLst>
                    <a:gs pos="0">
                      <a:srgbClr val="14CD68"/>
                    </a:gs>
                    <a:gs pos="100000">
                      <a:srgbClr val="0B6E38"/>
                    </a:gs>
                  </a:gsLst>
                  <a:lin scaled="0"/>
                </a:gradFill>
                <a:sym typeface="+mn-ea"/>
              </a:rPr>
              <a:t>为什么</a:t>
            </a:r>
            <a:r>
              <a:rPr lang="en-US" altLang="zh-CN" sz="2400" b="1">
                <a:gradFill>
                  <a:gsLst>
                    <a:gs pos="0">
                      <a:srgbClr val="14CD68"/>
                    </a:gs>
                    <a:gs pos="100000">
                      <a:srgbClr val="0B6E38"/>
                    </a:gs>
                  </a:gsLst>
                  <a:lin scaled="0"/>
                </a:gradFill>
                <a:sym typeface="+mn-ea"/>
              </a:rPr>
              <a:t>——</a:t>
            </a:r>
            <a:r>
              <a:rPr sz="2400" b="1">
                <a:gradFill>
                  <a:gsLst>
                    <a:gs pos="0">
                      <a:srgbClr val="14CD68"/>
                    </a:gs>
                    <a:gs pos="100000">
                      <a:srgbClr val="0B6E38"/>
                    </a:gs>
                  </a:gsLst>
                  <a:lin scaled="0"/>
                </a:gradFill>
                <a:sym typeface="+mn-ea"/>
              </a:rPr>
              <a:t>根源、本质，前因后果</a:t>
            </a:r>
            <a:endParaRPr lang="en-US" altLang="zh-CN" sz="2400" b="1">
              <a:gradFill>
                <a:gsLst>
                  <a:gs pos="0">
                    <a:srgbClr val="14CD68"/>
                  </a:gs>
                  <a:gs pos="100000">
                    <a:srgbClr val="0B6E38"/>
                  </a:gs>
                </a:gsLst>
                <a:lin scaled="0"/>
              </a:gradFill>
              <a:sym typeface="+mn-ea"/>
            </a:endParaRPr>
          </a:p>
          <a:p>
            <a:pPr algn="l"/>
            <a:r>
              <a:rPr sz="2400" b="1">
                <a:gradFill>
                  <a:gsLst>
                    <a:gs pos="0">
                      <a:srgbClr val="14CD68"/>
                    </a:gs>
                    <a:gs pos="100000">
                      <a:srgbClr val="0B6E38"/>
                    </a:gs>
                  </a:gsLst>
                  <a:lin scaled="0"/>
                </a:gradFill>
                <a:sym typeface="+mn-ea"/>
              </a:rPr>
              <a:t>怎么样</a:t>
            </a:r>
            <a:r>
              <a:rPr lang="en-US" altLang="zh-CN" sz="2400" b="1">
                <a:gradFill>
                  <a:gsLst>
                    <a:gs pos="0">
                      <a:srgbClr val="14CD68"/>
                    </a:gs>
                    <a:gs pos="100000">
                      <a:srgbClr val="0B6E38"/>
                    </a:gs>
                  </a:gsLst>
                  <a:lin scaled="0"/>
                </a:gradFill>
                <a:sym typeface="+mn-ea"/>
              </a:rPr>
              <a:t>——</a:t>
            </a:r>
            <a:r>
              <a:rPr sz="2400" b="1">
                <a:gradFill>
                  <a:gsLst>
                    <a:gs pos="0">
                      <a:srgbClr val="14CD68"/>
                    </a:gs>
                    <a:gs pos="100000">
                      <a:srgbClr val="0B6E38"/>
                    </a:gs>
                  </a:gsLst>
                  <a:lin scaled="0"/>
                </a:gradFill>
                <a:sym typeface="+mn-ea"/>
              </a:rPr>
              <a:t>前景、结果</a:t>
            </a:r>
            <a:endParaRPr lang="en-US" altLang="zh-CN" sz="2400" b="1">
              <a:gradFill>
                <a:gsLst>
                  <a:gs pos="0">
                    <a:srgbClr val="14CD68"/>
                  </a:gs>
                  <a:gs pos="100000">
                    <a:srgbClr val="0B6E38"/>
                  </a:gs>
                </a:gsLst>
                <a:lin scaled="0"/>
              </a:gradFill>
              <a:sym typeface="+mn-ea"/>
            </a:endParaRPr>
          </a:p>
          <a:p>
            <a:pPr algn="l"/>
            <a:r>
              <a:rPr sz="2400" b="1">
                <a:gradFill>
                  <a:gsLst>
                    <a:gs pos="0">
                      <a:srgbClr val="14CD68"/>
                    </a:gs>
                    <a:gs pos="100000">
                      <a:srgbClr val="0B6E38"/>
                    </a:gs>
                  </a:gsLst>
                  <a:lin scaled="0"/>
                </a:gradFill>
                <a:sym typeface="+mn-ea"/>
              </a:rPr>
              <a:t>怎么办</a:t>
            </a:r>
            <a:r>
              <a:rPr lang="en-US" altLang="zh-CN" sz="2400" b="1">
                <a:gradFill>
                  <a:gsLst>
                    <a:gs pos="0">
                      <a:srgbClr val="14CD68"/>
                    </a:gs>
                    <a:gs pos="100000">
                      <a:srgbClr val="0B6E38"/>
                    </a:gs>
                  </a:gsLst>
                  <a:lin scaled="0"/>
                </a:gradFill>
                <a:sym typeface="+mn-ea"/>
              </a:rPr>
              <a:t>——</a:t>
            </a:r>
            <a:r>
              <a:rPr sz="2400" b="1">
                <a:gradFill>
                  <a:gsLst>
                    <a:gs pos="0">
                      <a:srgbClr val="14CD68"/>
                    </a:gs>
                    <a:gs pos="100000">
                      <a:srgbClr val="0B6E38"/>
                    </a:gs>
                  </a:gsLst>
                  <a:lin scaled="0"/>
                </a:gradFill>
                <a:sym typeface="+mn-ea"/>
              </a:rPr>
              <a:t>方法、措施，不同方面，不同角度</a:t>
            </a:r>
            <a:endParaRPr lang="zh-CN" altLang="en-US" sz="2400" b="1">
              <a:solidFill>
                <a:srgbClr val="FF0000"/>
              </a:solidFill>
            </a:endParaRPr>
          </a:p>
          <a:p>
            <a:r>
              <a:rPr lang="zh-CN" altLang="en-US" sz="2400" b="1">
                <a:gradFill>
                  <a:gsLst>
                    <a:gs pos="0">
                      <a:srgbClr val="14CD68"/>
                    </a:gs>
                    <a:gs pos="100000">
                      <a:srgbClr val="0B6E38"/>
                    </a:gs>
                  </a:gsLst>
                  <a:lin scaled="0"/>
                </a:gradFill>
              </a:rPr>
              <a:t>如何写</a:t>
            </a:r>
            <a:r>
              <a:rPr lang="en-US" altLang="zh-CN" sz="2400" b="1">
                <a:gradFill>
                  <a:gsLst>
                    <a:gs pos="0">
                      <a:srgbClr val="14CD68"/>
                    </a:gs>
                    <a:gs pos="100000">
                      <a:srgbClr val="0B6E38"/>
                    </a:gs>
                  </a:gsLst>
                  <a:lin scaled="0"/>
                </a:gradFill>
              </a:rPr>
              <a:t>——</a:t>
            </a:r>
            <a:r>
              <a:rPr sz="2400" b="1">
                <a:gradFill>
                  <a:gsLst>
                    <a:gs pos="0">
                      <a:srgbClr val="14CD68"/>
                    </a:gs>
                    <a:gs pos="100000">
                      <a:srgbClr val="0B6E38"/>
                    </a:gs>
                  </a:gsLst>
                  <a:lin scaled="0"/>
                </a:gradFill>
                <a:sym typeface="+mn-ea"/>
              </a:rPr>
              <a:t>热切度、在场感、语用体、论证方法、素材运用</a:t>
            </a:r>
            <a:r>
              <a:rPr lang="en-US" altLang="zh-CN" sz="2400" b="1">
                <a:gradFill>
                  <a:gsLst>
                    <a:gs pos="0">
                      <a:srgbClr val="14CD68"/>
                    </a:gs>
                    <a:gs pos="100000">
                      <a:srgbClr val="0B6E38"/>
                    </a:gs>
                  </a:gsLst>
                  <a:lin scaled="0"/>
                </a:gradFill>
                <a:sym typeface="+mn-ea"/>
              </a:rPr>
              <a:t>......</a:t>
            </a:r>
            <a:endParaRPr sz="2400" b="1">
              <a:gradFill>
                <a:gsLst>
                  <a:gs pos="0">
                    <a:srgbClr val="14CD68"/>
                  </a:gs>
                  <a:gs pos="100000">
                    <a:srgbClr val="0B6E38"/>
                  </a:gs>
                </a:gsLst>
                <a:lin scaled="0"/>
              </a:gradFill>
              <a:sym typeface="+mn-ea"/>
            </a:endParaRPr>
          </a:p>
          <a:p>
            <a:r>
              <a:rPr sz="2400" b="1">
                <a:gradFill>
                  <a:gsLst>
                    <a:gs pos="0">
                      <a:srgbClr val="14CD68"/>
                    </a:gs>
                    <a:gs pos="100000">
                      <a:srgbClr val="0B6E38"/>
                    </a:gs>
                  </a:gsLst>
                  <a:lin scaled="0"/>
                </a:gradFill>
                <a:sym typeface="+mn-ea"/>
              </a:rPr>
              <a:t>               起承转合、引议联结等</a:t>
            </a:r>
            <a:endParaRPr lang="zh-CN" altLang="en-US" sz="2400" b="1" i="0" u="none" strike="noStrike">
              <a:gradFill>
                <a:gsLst>
                  <a:gs pos="0">
                    <a:srgbClr val="14CD68"/>
                  </a:gs>
                  <a:gs pos="100000">
                    <a:srgbClr val="0B6E38"/>
                  </a:gs>
                </a:gsLst>
                <a:lin scaled="0"/>
              </a:gradFill>
            </a:endParaRPr>
          </a:p>
          <a:p>
            <a:endParaRPr lang="en-US" altLang="zh-CN" sz="2400" b="1">
              <a:gradFill>
                <a:gsLst>
                  <a:gs pos="0">
                    <a:srgbClr val="14CD68"/>
                  </a:gs>
                  <a:gs pos="100000">
                    <a:srgbClr val="0B6E38"/>
                  </a:gs>
                </a:gsLst>
                <a:lin scaled="0"/>
              </a:gradFill>
            </a:endParaRPr>
          </a:p>
        </p:txBody>
      </p:sp>
    </p:spTree>
  </p:cSld>
  <p:clrMapOvr>
    <a:masterClrMapping/>
  </p:clrMapOv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lnSpcReduction="10000"/>
          </a:bodyPr>
          <a:lstStyle/>
          <a:p>
            <a:r>
              <a:rPr lang="zh-CN" altLang="en-US" sz="2800" b="1">
                <a:solidFill>
                  <a:srgbClr val="FF0000"/>
                </a:solidFill>
                <a:latin typeface="黑体" panose="02010609060101010101" charset="-122"/>
                <a:ea typeface="黑体" panose="02010609060101010101" charset="-122"/>
                <a:cs typeface="黑体" panose="02010609060101010101" charset="-122"/>
              </a:rPr>
              <a:t>二</a:t>
            </a:r>
            <a:r>
              <a:rPr lang="en-US" altLang="zh-CN" sz="2800" b="1">
                <a:solidFill>
                  <a:srgbClr val="FF0000"/>
                </a:solidFill>
                <a:latin typeface="黑体" panose="02010609060101010101" charset="-122"/>
                <a:ea typeface="黑体" panose="02010609060101010101" charset="-122"/>
                <a:cs typeface="黑体" panose="02010609060101010101" charset="-122"/>
              </a:rPr>
              <a:t>.</a:t>
            </a:r>
            <a:r>
              <a:rPr sz="2800" b="1">
                <a:solidFill>
                  <a:srgbClr val="FF0000"/>
                </a:solidFill>
                <a:latin typeface="黑体" panose="02010609060101010101" charset="-122"/>
                <a:ea typeface="黑体" panose="02010609060101010101" charset="-122"/>
                <a:cs typeface="黑体" panose="02010609060101010101" charset="-122"/>
              </a:rPr>
              <a:t>训练模式化构思</a:t>
            </a:r>
            <a:r>
              <a:rPr sz="3200" b="1">
                <a:solidFill>
                  <a:srgbClr val="00B050"/>
                </a:solidFill>
                <a:latin typeface="黑体" panose="02010609060101010101" charset="-122"/>
                <a:ea typeface="黑体" panose="02010609060101010101" charset="-122"/>
                <a:cs typeface="黑体" panose="02010609060101010101" charset="-122"/>
              </a:rPr>
              <a:t>（训练写提纲）</a:t>
            </a:r>
          </a:p>
          <a:p>
            <a:r>
              <a:rPr b="1">
                <a:solidFill>
                  <a:prstClr val="black"/>
                </a:solidFill>
                <a:sym typeface="+mn-ea"/>
              </a:rPr>
              <a:t>       </a:t>
            </a:r>
            <a:r>
              <a:rPr sz="2800" b="1">
                <a:solidFill>
                  <a:prstClr val="black"/>
                </a:solidFill>
                <a:sym typeface="+mn-ea"/>
              </a:rPr>
              <a:t>结构有层次</a:t>
            </a:r>
            <a:endParaRPr lang="zh-CN" altLang="en-US" sz="2800" b="1">
              <a:solidFill>
                <a:prstClr val="black"/>
              </a:solidFill>
            </a:endParaRPr>
          </a:p>
          <a:p>
            <a:r>
              <a:rPr sz="2800">
                <a:solidFill>
                  <a:srgbClr val="FF0000"/>
                </a:solidFill>
              </a:rPr>
              <a:t>           </a:t>
            </a:r>
            <a:r>
              <a:rPr sz="2800" b="1">
                <a:solidFill>
                  <a:prstClr val="black"/>
                </a:solidFill>
                <a:sym typeface="+mn-ea"/>
              </a:rPr>
              <a:t>观点有深度</a:t>
            </a:r>
          </a:p>
          <a:p>
            <a:r>
              <a:rPr sz="2800">
                <a:solidFill>
                  <a:srgbClr val="FF0000"/>
                </a:solidFill>
              </a:rPr>
              <a:t>              </a:t>
            </a:r>
            <a:r>
              <a:rPr sz="2800" b="1">
                <a:solidFill>
                  <a:prstClr val="black"/>
                </a:solidFill>
                <a:sym typeface="+mn-ea"/>
              </a:rPr>
              <a:t>论证有逻辑</a:t>
            </a:r>
          </a:p>
          <a:p>
            <a:r>
              <a:rPr sz="2800">
                <a:solidFill>
                  <a:srgbClr val="FF0000"/>
                </a:solidFill>
              </a:rPr>
              <a:t>                  </a:t>
            </a:r>
            <a:r>
              <a:rPr sz="2800" b="1">
                <a:solidFill>
                  <a:prstClr val="black"/>
                </a:solidFill>
                <a:sym typeface="+mn-ea"/>
              </a:rPr>
              <a:t>语言有才气</a:t>
            </a:r>
            <a:endParaRPr lang="zh-CN" altLang="en-US" sz="2800" b="1">
              <a:solidFill>
                <a:prstClr val="black"/>
              </a:solidFill>
            </a:endParaRPr>
          </a:p>
          <a:p>
            <a:r>
              <a:rPr sz="2800">
                <a:solidFill>
                  <a:srgbClr val="FF0000"/>
                </a:solidFill>
              </a:rPr>
              <a:t>                       </a:t>
            </a:r>
            <a:r>
              <a:rPr sz="2800" b="1">
                <a:solidFill>
                  <a:prstClr val="black"/>
                </a:solidFill>
                <a:sym typeface="+mn-ea"/>
              </a:rPr>
              <a:t>三观有正气</a:t>
            </a:r>
            <a:r>
              <a:rPr sz="2800">
                <a:solidFill>
                  <a:srgbClr val="FF0000"/>
                </a:solidFill>
              </a:rPr>
              <a:t> </a:t>
            </a:r>
          </a:p>
          <a:p>
            <a:endParaRPr sz="2800">
              <a:solidFill>
                <a:srgbClr val="FF0000"/>
              </a:solidFill>
            </a:endParaRPr>
          </a:p>
          <a:p>
            <a:r>
              <a:rPr sz="2800">
                <a:solidFill>
                  <a:srgbClr val="FF0000"/>
                </a:solidFill>
              </a:rPr>
              <a:t>    </a:t>
            </a:r>
            <a:r>
              <a:rPr sz="2800" b="1">
                <a:solidFill>
                  <a:srgbClr val="FF0000"/>
                </a:solidFill>
              </a:rPr>
              <a:t>掌握三种议论文结构模式（并列式</a:t>
            </a:r>
            <a:r>
              <a:rPr sz="2800">
                <a:solidFill>
                  <a:srgbClr val="FF0000"/>
                </a:solidFill>
                <a:sym typeface="+mn-ea"/>
              </a:rPr>
              <a:t>、层进式、对照式）</a:t>
            </a:r>
          </a:p>
        </p:txBody>
      </p:sp>
    </p:spTree>
  </p:cSld>
  <p:clrMapOvr>
    <a:masterClrMapping/>
  </p:clrMapOv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2"/>
          <p:cNvSpPr txBox="1"/>
          <p:nvPr/>
        </p:nvSpPr>
        <p:spPr>
          <a:xfrm>
            <a:off x="3071813" y="765175"/>
            <a:ext cx="8077200" cy="3553460"/>
          </a:xfrm>
          <a:prstGeom prst="rect">
            <a:avLst/>
          </a:prstGeom>
          <a:noFill/>
          <a:ln w="9525">
            <a:noFill/>
          </a:ln>
        </p:spPr>
        <p:txBody>
          <a:bodyPr>
            <a:spAutoFit/>
          </a:bodyPr>
          <a:lstStyle/>
          <a:p>
            <a:pPr>
              <a:spcBef>
                <a:spcPct val="50000"/>
              </a:spcBef>
            </a:pPr>
            <a:endParaRPr lang="en-US" altLang="zh-CN" sz="3600" b="1">
              <a:latin typeface="Arial" panose="020B0604020202020204" pitchFamily="34" charset="0"/>
            </a:endParaRPr>
          </a:p>
          <a:p>
            <a:pPr>
              <a:spcBef>
                <a:spcPct val="50000"/>
              </a:spcBef>
            </a:pPr>
            <a:endParaRPr lang="en-US" altLang="zh-CN" sz="3600" b="1">
              <a:latin typeface="Arial" panose="020B0604020202020204" pitchFamily="34" charset="0"/>
            </a:endParaRPr>
          </a:p>
          <a:p>
            <a:pPr>
              <a:spcBef>
                <a:spcPct val="50000"/>
              </a:spcBef>
            </a:pPr>
            <a:endParaRPr lang="en-US" altLang="zh-CN" sz="3600" b="1">
              <a:latin typeface="Arial" panose="020B0604020202020204" pitchFamily="34" charset="0"/>
            </a:endParaRPr>
          </a:p>
          <a:p>
            <a:pPr>
              <a:spcBef>
                <a:spcPct val="50000"/>
              </a:spcBef>
            </a:pPr>
            <a:endParaRPr lang="en-US" altLang="zh-CN" sz="3600" b="1">
              <a:latin typeface="Arial" panose="020B0604020202020204" pitchFamily="34" charset="0"/>
            </a:endParaRPr>
          </a:p>
          <a:p>
            <a:pPr>
              <a:spcBef>
                <a:spcPct val="50000"/>
              </a:spcBef>
            </a:pPr>
            <a:endParaRPr lang="en-US" altLang="zh-CN" b="1">
              <a:solidFill>
                <a:srgbClr val="FF0000"/>
              </a:solidFill>
              <a:latin typeface="Arial" panose="020B0604020202020204" pitchFamily="34" charset="0"/>
            </a:endParaRPr>
          </a:p>
        </p:txBody>
      </p:sp>
      <p:sp>
        <p:nvSpPr>
          <p:cNvPr id="11267" name="AutoShape 3"/>
          <p:cNvSpPr/>
          <p:nvPr/>
        </p:nvSpPr>
        <p:spPr>
          <a:xfrm>
            <a:off x="2640013" y="1052513"/>
            <a:ext cx="431800" cy="4968875"/>
          </a:xfrm>
          <a:prstGeom prst="leftBrace">
            <a:avLst>
              <a:gd name="adj1" fmla="val 95894"/>
              <a:gd name="adj2" fmla="val 50458"/>
            </a:avLst>
          </a:prstGeom>
          <a:noFill/>
          <a:ln w="9525" cap="flat" cmpd="sng">
            <a:solidFill>
              <a:schemeClr val="tx1"/>
            </a:solidFill>
            <a:prstDash val="solid"/>
            <a:headEnd type="none" w="med" len="med"/>
            <a:tailEnd type="none" w="med" len="med"/>
          </a:ln>
        </p:spPr>
        <p:txBody>
          <a:bodyPr wrap="none" anchor="ctr"/>
          <a:lstStyle/>
          <a:p>
            <a:endParaRPr>
              <a:latin typeface="Arial" panose="020B0604020202020204" pitchFamily="34" charset="0"/>
            </a:endParaRPr>
          </a:p>
        </p:txBody>
      </p:sp>
      <p:sp>
        <p:nvSpPr>
          <p:cNvPr id="11268" name="AutoShape 5"/>
          <p:cNvSpPr/>
          <p:nvPr/>
        </p:nvSpPr>
        <p:spPr>
          <a:xfrm>
            <a:off x="5664200" y="2492375"/>
            <a:ext cx="215900" cy="1655763"/>
          </a:xfrm>
          <a:prstGeom prst="leftBrace">
            <a:avLst>
              <a:gd name="adj1" fmla="val 63909"/>
              <a:gd name="adj2" fmla="val 50000"/>
            </a:avLst>
          </a:prstGeom>
          <a:noFill/>
          <a:ln w="9525" cap="flat" cmpd="sng">
            <a:solidFill>
              <a:schemeClr val="tx1"/>
            </a:solidFill>
            <a:prstDash val="solid"/>
            <a:headEnd type="none" w="med" len="med"/>
            <a:tailEnd type="none" w="med" len="med"/>
          </a:ln>
        </p:spPr>
        <p:txBody>
          <a:bodyPr wrap="none" anchor="ctr"/>
          <a:lstStyle/>
          <a:p>
            <a:endParaRPr>
              <a:latin typeface="Arial" panose="020B0604020202020204" pitchFamily="34" charset="0"/>
            </a:endParaRPr>
          </a:p>
        </p:txBody>
      </p:sp>
      <p:sp>
        <p:nvSpPr>
          <p:cNvPr id="11269" name="Text Box 6"/>
          <p:cNvSpPr txBox="1"/>
          <p:nvPr/>
        </p:nvSpPr>
        <p:spPr>
          <a:xfrm>
            <a:off x="1769110" y="2060575"/>
            <a:ext cx="859790" cy="3454400"/>
          </a:xfrm>
          <a:prstGeom prst="rect">
            <a:avLst/>
          </a:prstGeom>
          <a:noFill/>
          <a:ln w="9525">
            <a:noFill/>
          </a:ln>
        </p:spPr>
        <p:txBody>
          <a:bodyPr vert="eaVert">
            <a:spAutoFit/>
          </a:bodyPr>
          <a:lstStyle/>
          <a:p>
            <a:pPr>
              <a:spcBef>
                <a:spcPct val="50000"/>
              </a:spcBef>
            </a:pPr>
            <a:r>
              <a:rPr lang="zh-CN" altLang="en-US" sz="4400" b="1">
                <a:solidFill>
                  <a:srgbClr val="FF0000"/>
                </a:solidFill>
                <a:latin typeface="Arial" panose="020B0604020202020204" pitchFamily="34" charset="0"/>
              </a:rPr>
              <a:t>层进式结构</a:t>
            </a:r>
          </a:p>
        </p:txBody>
      </p:sp>
      <p:sp>
        <p:nvSpPr>
          <p:cNvPr id="11270" name="文本框 11269"/>
          <p:cNvSpPr txBox="1"/>
          <p:nvPr/>
        </p:nvSpPr>
        <p:spPr>
          <a:xfrm>
            <a:off x="2782888" y="2997200"/>
            <a:ext cx="2663825" cy="583565"/>
          </a:xfrm>
          <a:prstGeom prst="rect">
            <a:avLst/>
          </a:prstGeom>
          <a:noFill/>
          <a:ln w="9525">
            <a:noFill/>
          </a:ln>
        </p:spPr>
        <p:txBody>
          <a:bodyPr>
            <a:spAutoFit/>
          </a:bodyPr>
          <a:lstStyle/>
          <a:p>
            <a:r>
              <a:rPr lang="zh-CN" altLang="en-US" sz="3200" b="1">
                <a:solidFill>
                  <a:srgbClr val="FF3300"/>
                </a:solidFill>
                <a:latin typeface="Arial" panose="020B0604020202020204" pitchFamily="34" charset="0"/>
              </a:rPr>
              <a:t>二、（为什么）</a:t>
            </a:r>
          </a:p>
        </p:txBody>
      </p:sp>
      <p:sp>
        <p:nvSpPr>
          <p:cNvPr id="11271" name="矩形 11270"/>
          <p:cNvSpPr/>
          <p:nvPr/>
        </p:nvSpPr>
        <p:spPr>
          <a:xfrm>
            <a:off x="6743700" y="5734050"/>
            <a:ext cx="1368425" cy="460375"/>
          </a:xfrm>
          <a:prstGeom prst="rect">
            <a:avLst/>
          </a:prstGeom>
          <a:noFill/>
          <a:ln w="9525">
            <a:noFill/>
          </a:ln>
        </p:spPr>
        <p:txBody>
          <a:bodyPr>
            <a:spAutoFit/>
          </a:bodyPr>
          <a:lstStyle/>
          <a:p>
            <a:r>
              <a:rPr lang="zh-CN" altLang="en-US" sz="2400" b="1">
                <a:solidFill>
                  <a:srgbClr val="FF0000"/>
                </a:solidFill>
                <a:latin typeface="Arial" panose="020B0604020202020204" pitchFamily="34" charset="0"/>
              </a:rPr>
              <a:t>会怎样</a:t>
            </a:r>
          </a:p>
        </p:txBody>
      </p:sp>
      <p:sp>
        <p:nvSpPr>
          <p:cNvPr id="11272" name="文本框 11271"/>
          <p:cNvSpPr txBox="1"/>
          <p:nvPr/>
        </p:nvSpPr>
        <p:spPr>
          <a:xfrm>
            <a:off x="5951538" y="2362200"/>
            <a:ext cx="2736850" cy="460375"/>
          </a:xfrm>
          <a:prstGeom prst="rect">
            <a:avLst/>
          </a:prstGeom>
          <a:noFill/>
          <a:ln w="9525">
            <a:noFill/>
          </a:ln>
        </p:spPr>
        <p:txBody>
          <a:bodyPr>
            <a:spAutoFit/>
          </a:bodyPr>
          <a:lstStyle/>
          <a:p>
            <a:r>
              <a:rPr lang="zh-CN" altLang="en-US" sz="2400" b="1">
                <a:solidFill>
                  <a:schemeClr val="accent2"/>
                </a:solidFill>
                <a:latin typeface="Arial" panose="020B0604020202020204" pitchFamily="34" charset="0"/>
              </a:rPr>
              <a:t>摆事实</a:t>
            </a:r>
            <a:r>
              <a:rPr lang="en-US" altLang="zh-CN" sz="2400" b="1">
                <a:solidFill>
                  <a:schemeClr val="accent2"/>
                </a:solidFill>
                <a:latin typeface="Arial" panose="020B0604020202020204" pitchFamily="34" charset="0"/>
              </a:rPr>
              <a:t>A</a:t>
            </a:r>
            <a:r>
              <a:rPr lang="zh-CN" altLang="en-US" sz="2400" b="1">
                <a:solidFill>
                  <a:schemeClr val="accent2"/>
                </a:solidFill>
                <a:latin typeface="Arial" panose="020B0604020202020204" pitchFamily="34" charset="0"/>
              </a:rPr>
              <a:t>、做分析</a:t>
            </a:r>
          </a:p>
        </p:txBody>
      </p:sp>
      <p:sp>
        <p:nvSpPr>
          <p:cNvPr id="11273" name="文本框 11272"/>
          <p:cNvSpPr txBox="1"/>
          <p:nvPr/>
        </p:nvSpPr>
        <p:spPr>
          <a:xfrm>
            <a:off x="5951538" y="3141663"/>
            <a:ext cx="2952750" cy="460375"/>
          </a:xfrm>
          <a:prstGeom prst="rect">
            <a:avLst/>
          </a:prstGeom>
          <a:noFill/>
          <a:ln w="9525">
            <a:noFill/>
          </a:ln>
        </p:spPr>
        <p:txBody>
          <a:bodyPr>
            <a:spAutoFit/>
          </a:bodyPr>
          <a:lstStyle/>
          <a:p>
            <a:r>
              <a:rPr lang="zh-CN" altLang="en-US" sz="2400" b="1">
                <a:solidFill>
                  <a:schemeClr val="accent2"/>
                </a:solidFill>
                <a:latin typeface="Arial" panose="020B0604020202020204" pitchFamily="34" charset="0"/>
              </a:rPr>
              <a:t>摆事实</a:t>
            </a:r>
            <a:r>
              <a:rPr lang="en-US" altLang="zh-CN" sz="2400" b="1">
                <a:solidFill>
                  <a:schemeClr val="accent2"/>
                </a:solidFill>
                <a:latin typeface="Arial" panose="020B0604020202020204" pitchFamily="34" charset="0"/>
              </a:rPr>
              <a:t>B</a:t>
            </a:r>
            <a:r>
              <a:rPr lang="zh-CN" altLang="en-US" sz="2400" b="1">
                <a:solidFill>
                  <a:schemeClr val="accent2"/>
                </a:solidFill>
                <a:latin typeface="Arial" panose="020B0604020202020204" pitchFamily="34" charset="0"/>
              </a:rPr>
              <a:t>、做分析</a:t>
            </a:r>
          </a:p>
        </p:txBody>
      </p:sp>
      <p:sp>
        <p:nvSpPr>
          <p:cNvPr id="11274" name="文本框 11273"/>
          <p:cNvSpPr txBox="1"/>
          <p:nvPr/>
        </p:nvSpPr>
        <p:spPr>
          <a:xfrm>
            <a:off x="5951538" y="3783013"/>
            <a:ext cx="3168650" cy="460375"/>
          </a:xfrm>
          <a:prstGeom prst="rect">
            <a:avLst/>
          </a:prstGeom>
          <a:noFill/>
          <a:ln w="9525">
            <a:noFill/>
          </a:ln>
        </p:spPr>
        <p:txBody>
          <a:bodyPr>
            <a:spAutoFit/>
          </a:bodyPr>
          <a:lstStyle/>
          <a:p>
            <a:r>
              <a:rPr lang="zh-CN" altLang="en-US" sz="2400" b="1">
                <a:solidFill>
                  <a:srgbClr val="FF0000"/>
                </a:solidFill>
                <a:latin typeface="Arial" panose="020B0604020202020204" pitchFamily="34" charset="0"/>
              </a:rPr>
              <a:t>联系生活、做分析</a:t>
            </a:r>
          </a:p>
        </p:txBody>
      </p:sp>
      <p:sp>
        <p:nvSpPr>
          <p:cNvPr id="11275" name="文本框 11274"/>
          <p:cNvSpPr txBox="1"/>
          <p:nvPr/>
        </p:nvSpPr>
        <p:spPr>
          <a:xfrm>
            <a:off x="4800600" y="5661025"/>
            <a:ext cx="2159000" cy="706755"/>
          </a:xfrm>
          <a:prstGeom prst="rect">
            <a:avLst/>
          </a:prstGeom>
          <a:noFill/>
          <a:ln w="9525">
            <a:noFill/>
          </a:ln>
        </p:spPr>
        <p:txBody>
          <a:bodyPr>
            <a:spAutoFit/>
          </a:bodyPr>
          <a:lstStyle/>
          <a:p>
            <a:r>
              <a:rPr lang="zh-CN" altLang="en-US" sz="2000" b="1">
                <a:latin typeface="Arial" panose="020B0604020202020204" pitchFamily="34" charset="0"/>
              </a:rPr>
              <a:t>（分条提出解决</a:t>
            </a:r>
          </a:p>
          <a:p>
            <a:r>
              <a:rPr lang="zh-CN" altLang="en-US" sz="2000" b="1">
                <a:latin typeface="Arial" panose="020B0604020202020204" pitchFamily="34" charset="0"/>
              </a:rPr>
              <a:t>问题的办法）</a:t>
            </a:r>
          </a:p>
        </p:txBody>
      </p:sp>
      <p:sp>
        <p:nvSpPr>
          <p:cNvPr id="11276" name="文本框 11275"/>
          <p:cNvSpPr txBox="1"/>
          <p:nvPr/>
        </p:nvSpPr>
        <p:spPr>
          <a:xfrm>
            <a:off x="7824788" y="5661025"/>
            <a:ext cx="2303462" cy="706755"/>
          </a:xfrm>
          <a:prstGeom prst="rect">
            <a:avLst/>
          </a:prstGeom>
          <a:noFill/>
          <a:ln w="9525">
            <a:noFill/>
          </a:ln>
        </p:spPr>
        <p:txBody>
          <a:bodyPr>
            <a:spAutoFit/>
          </a:bodyPr>
          <a:lstStyle/>
          <a:p>
            <a:r>
              <a:rPr lang="zh-CN" altLang="en-US" sz="2000" b="1">
                <a:latin typeface="Arial" panose="020B0604020202020204" pitchFamily="34" charset="0"/>
              </a:rPr>
              <a:t>（指出问题解决</a:t>
            </a:r>
          </a:p>
          <a:p>
            <a:r>
              <a:rPr lang="zh-CN" altLang="en-US" sz="2000" b="1">
                <a:latin typeface="Arial" panose="020B0604020202020204" pitchFamily="34" charset="0"/>
              </a:rPr>
              <a:t>后的前景）</a:t>
            </a:r>
          </a:p>
        </p:txBody>
      </p:sp>
      <p:sp>
        <p:nvSpPr>
          <p:cNvPr id="11277" name="右大括号 11276"/>
          <p:cNvSpPr/>
          <p:nvPr/>
        </p:nvSpPr>
        <p:spPr>
          <a:xfrm>
            <a:off x="8616950" y="2492375"/>
            <a:ext cx="142875" cy="1657350"/>
          </a:xfrm>
          <a:prstGeom prst="rightBrace">
            <a:avLst>
              <a:gd name="adj1" fmla="val 96666"/>
              <a:gd name="adj2" fmla="val 50000"/>
            </a:avLst>
          </a:prstGeom>
          <a:noFill/>
          <a:ln w="9525" cap="flat" cmpd="sng">
            <a:solidFill>
              <a:schemeClr val="tx1"/>
            </a:solidFill>
            <a:prstDash val="solid"/>
            <a:headEnd type="none" w="med" len="med"/>
            <a:tailEnd type="none" w="med" len="med"/>
          </a:ln>
        </p:spPr>
        <p:txBody>
          <a:bodyPr/>
          <a:lstStyle/>
          <a:p>
            <a:endParaRPr lang="zh-CN" altLang="en-US"/>
          </a:p>
        </p:txBody>
      </p:sp>
      <p:sp>
        <p:nvSpPr>
          <p:cNvPr id="11278" name="文本框 11277"/>
          <p:cNvSpPr txBox="1"/>
          <p:nvPr/>
        </p:nvSpPr>
        <p:spPr>
          <a:xfrm>
            <a:off x="8883650" y="2924175"/>
            <a:ext cx="1389063" cy="460375"/>
          </a:xfrm>
          <a:prstGeom prst="rect">
            <a:avLst/>
          </a:prstGeom>
          <a:noFill/>
          <a:ln w="9525">
            <a:noFill/>
          </a:ln>
        </p:spPr>
        <p:txBody>
          <a:bodyPr>
            <a:spAutoFit/>
          </a:bodyPr>
          <a:lstStyle/>
          <a:p>
            <a:r>
              <a:rPr lang="zh-CN" altLang="en-US" sz="2400" b="1">
                <a:solidFill>
                  <a:srgbClr val="FF0000"/>
                </a:solidFill>
                <a:latin typeface="Arial" panose="020B0604020202020204" pitchFamily="34" charset="0"/>
              </a:rPr>
              <a:t>做结论</a:t>
            </a:r>
          </a:p>
        </p:txBody>
      </p:sp>
      <p:sp>
        <p:nvSpPr>
          <p:cNvPr id="11279" name="矩形 11278"/>
          <p:cNvSpPr/>
          <p:nvPr/>
        </p:nvSpPr>
        <p:spPr>
          <a:xfrm>
            <a:off x="8904288" y="3429000"/>
            <a:ext cx="1554480" cy="368300"/>
          </a:xfrm>
          <a:prstGeom prst="rect">
            <a:avLst/>
          </a:prstGeom>
          <a:noFill/>
          <a:ln w="9525">
            <a:noFill/>
          </a:ln>
        </p:spPr>
        <p:txBody>
          <a:bodyPr wrap="none" anchor="t">
            <a:spAutoFit/>
          </a:bodyPr>
          <a:lstStyle/>
          <a:p>
            <a:r>
              <a:rPr lang="zh-CN" altLang="en-US" b="1">
                <a:latin typeface="Arial" panose="020B0604020202020204" pitchFamily="34" charset="0"/>
              </a:rPr>
              <a:t>（呼应开头）</a:t>
            </a:r>
          </a:p>
        </p:txBody>
      </p:sp>
      <p:sp>
        <p:nvSpPr>
          <p:cNvPr id="11280" name="矩形 11279"/>
          <p:cNvSpPr/>
          <p:nvPr/>
        </p:nvSpPr>
        <p:spPr>
          <a:xfrm>
            <a:off x="3143250" y="1052513"/>
            <a:ext cx="7273925" cy="1168400"/>
          </a:xfrm>
          <a:prstGeom prst="rect">
            <a:avLst/>
          </a:prstGeom>
          <a:noFill/>
          <a:ln w="9525">
            <a:noFill/>
          </a:ln>
        </p:spPr>
        <p:txBody>
          <a:bodyPr>
            <a:spAutoFit/>
          </a:bodyPr>
          <a:lstStyle/>
          <a:p>
            <a:pPr>
              <a:spcBef>
                <a:spcPct val="50000"/>
              </a:spcBef>
            </a:pPr>
            <a:r>
              <a:rPr lang="zh-CN" altLang="en-US" sz="2800" b="1">
                <a:latin typeface="Arial" panose="020B0604020202020204" pitchFamily="34" charset="0"/>
              </a:rPr>
              <a:t>一、</a:t>
            </a:r>
            <a:r>
              <a:rPr lang="zh-CN" altLang="en-US" sz="2800" b="1">
                <a:solidFill>
                  <a:srgbClr val="FF3300"/>
                </a:solidFill>
                <a:latin typeface="Arial" panose="020B0604020202020204" pitchFamily="34" charset="0"/>
              </a:rPr>
              <a:t>（是什么）</a:t>
            </a:r>
            <a:r>
              <a:rPr lang="zh-CN" altLang="en-US" sz="2800" b="1">
                <a:latin typeface="Arial" panose="020B0604020202020204" pitchFamily="34" charset="0"/>
              </a:rPr>
              <a:t>用简洁语言亮出中心论点</a:t>
            </a:r>
            <a:endParaRPr lang="zh-CN" altLang="en-US" sz="2800" b="1">
              <a:solidFill>
                <a:srgbClr val="FF3300"/>
              </a:solidFill>
              <a:latin typeface="Arial" panose="020B0604020202020204" pitchFamily="34" charset="0"/>
            </a:endParaRPr>
          </a:p>
          <a:p>
            <a:pPr>
              <a:spcBef>
                <a:spcPct val="50000"/>
              </a:spcBef>
            </a:pPr>
            <a:endParaRPr lang="zh-CN" altLang="en-US" sz="2800" b="1">
              <a:latin typeface="Arial" panose="020B0604020202020204" pitchFamily="34" charset="0"/>
            </a:endParaRPr>
          </a:p>
        </p:txBody>
      </p:sp>
      <p:sp>
        <p:nvSpPr>
          <p:cNvPr id="11281" name="矩形 11280"/>
          <p:cNvSpPr/>
          <p:nvPr/>
        </p:nvSpPr>
        <p:spPr>
          <a:xfrm>
            <a:off x="3143250" y="5656263"/>
            <a:ext cx="2089150" cy="460375"/>
          </a:xfrm>
          <a:prstGeom prst="rect">
            <a:avLst/>
          </a:prstGeom>
          <a:noFill/>
          <a:ln w="9525">
            <a:noFill/>
          </a:ln>
        </p:spPr>
        <p:txBody>
          <a:bodyPr>
            <a:spAutoFit/>
          </a:bodyPr>
          <a:lstStyle/>
          <a:p>
            <a:r>
              <a:rPr lang="zh-CN" altLang="en-US" sz="2400" b="1">
                <a:solidFill>
                  <a:srgbClr val="FF0000"/>
                </a:solidFill>
                <a:latin typeface="Arial" panose="020B0604020202020204" pitchFamily="34" charset="0"/>
              </a:rPr>
              <a:t>三、怎么样</a:t>
            </a:r>
          </a:p>
        </p:txBody>
      </p:sp>
    </p:spTree>
  </p:cSld>
  <p:clrMapOvr>
    <a:masterClrMapping/>
  </p:clrMapOv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矩形 22529"/>
          <p:cNvSpPr/>
          <p:nvPr/>
        </p:nvSpPr>
        <p:spPr>
          <a:xfrm>
            <a:off x="2135188" y="1341438"/>
            <a:ext cx="1706880" cy="460375"/>
          </a:xfrm>
          <a:prstGeom prst="rect">
            <a:avLst/>
          </a:prstGeom>
          <a:noFill/>
          <a:ln w="9525">
            <a:noFill/>
          </a:ln>
        </p:spPr>
        <p:txBody>
          <a:bodyPr wrap="none" anchor="t">
            <a:spAutoFit/>
          </a:bodyPr>
          <a:lstStyle/>
          <a:p>
            <a:r>
              <a:rPr lang="zh-CN" altLang="en-US" sz="2400" b="1">
                <a:solidFill>
                  <a:srgbClr val="FF3300"/>
                </a:solidFill>
                <a:latin typeface="Arial" panose="020B0604020202020204" pitchFamily="34" charset="0"/>
              </a:rPr>
              <a:t>（是什么）</a:t>
            </a:r>
          </a:p>
        </p:txBody>
      </p:sp>
      <p:sp>
        <p:nvSpPr>
          <p:cNvPr id="22531" name="文本框 22530"/>
          <p:cNvSpPr txBox="1"/>
          <p:nvPr/>
        </p:nvSpPr>
        <p:spPr>
          <a:xfrm>
            <a:off x="5159375" y="1268413"/>
            <a:ext cx="2232025" cy="460375"/>
          </a:xfrm>
          <a:prstGeom prst="rect">
            <a:avLst/>
          </a:prstGeom>
          <a:noFill/>
          <a:ln w="9525">
            <a:noFill/>
          </a:ln>
        </p:spPr>
        <p:txBody>
          <a:bodyPr>
            <a:spAutoFit/>
          </a:bodyPr>
          <a:lstStyle/>
          <a:p>
            <a:r>
              <a:rPr lang="zh-CN" altLang="en-US" sz="2400" b="1">
                <a:solidFill>
                  <a:srgbClr val="FF3300"/>
                </a:solidFill>
                <a:latin typeface="Arial" panose="020B0604020202020204" pitchFamily="34" charset="0"/>
              </a:rPr>
              <a:t>（为什么）</a:t>
            </a:r>
          </a:p>
        </p:txBody>
      </p:sp>
      <p:sp>
        <p:nvSpPr>
          <p:cNvPr id="22532" name="矩形 22531"/>
          <p:cNvSpPr/>
          <p:nvPr/>
        </p:nvSpPr>
        <p:spPr>
          <a:xfrm>
            <a:off x="8472488" y="1268413"/>
            <a:ext cx="1871662" cy="460375"/>
          </a:xfrm>
          <a:prstGeom prst="rect">
            <a:avLst/>
          </a:prstGeom>
          <a:noFill/>
          <a:ln w="9525">
            <a:noFill/>
          </a:ln>
        </p:spPr>
        <p:txBody>
          <a:bodyPr>
            <a:spAutoFit/>
          </a:bodyPr>
          <a:lstStyle/>
          <a:p>
            <a:r>
              <a:rPr lang="zh-CN" altLang="en-US" sz="2400" b="1">
                <a:solidFill>
                  <a:srgbClr val="FF0000"/>
                </a:solidFill>
                <a:latin typeface="Arial" panose="020B0604020202020204" pitchFamily="34" charset="0"/>
              </a:rPr>
              <a:t>怎么样</a:t>
            </a:r>
          </a:p>
        </p:txBody>
      </p:sp>
      <p:sp>
        <p:nvSpPr>
          <p:cNvPr id="22533" name="文本框 22532"/>
          <p:cNvSpPr txBox="1"/>
          <p:nvPr/>
        </p:nvSpPr>
        <p:spPr>
          <a:xfrm>
            <a:off x="1992313" y="3573463"/>
            <a:ext cx="2232025" cy="460375"/>
          </a:xfrm>
          <a:prstGeom prst="rect">
            <a:avLst/>
          </a:prstGeom>
          <a:noFill/>
          <a:ln w="9525">
            <a:noFill/>
          </a:ln>
        </p:spPr>
        <p:txBody>
          <a:bodyPr>
            <a:spAutoFit/>
          </a:bodyPr>
          <a:lstStyle/>
          <a:p>
            <a:r>
              <a:rPr lang="zh-CN" altLang="en-US" sz="2400" b="1">
                <a:latin typeface="Arial" panose="020B0604020202020204" pitchFamily="34" charset="0"/>
              </a:rPr>
              <a:t>提出中心论点</a:t>
            </a:r>
          </a:p>
        </p:txBody>
      </p:sp>
      <p:sp>
        <p:nvSpPr>
          <p:cNvPr id="22534" name="AutoShape 5"/>
          <p:cNvSpPr/>
          <p:nvPr/>
        </p:nvSpPr>
        <p:spPr>
          <a:xfrm>
            <a:off x="4151313" y="2276475"/>
            <a:ext cx="360362" cy="3313113"/>
          </a:xfrm>
          <a:prstGeom prst="leftBrace">
            <a:avLst>
              <a:gd name="adj1" fmla="val 76615"/>
              <a:gd name="adj2" fmla="val 50000"/>
            </a:avLst>
          </a:prstGeom>
          <a:noFill/>
          <a:ln w="9525" cap="flat" cmpd="sng">
            <a:solidFill>
              <a:schemeClr val="tx1"/>
            </a:solidFill>
            <a:prstDash val="solid"/>
            <a:headEnd type="none" w="med" len="med"/>
            <a:tailEnd type="none" w="med" len="med"/>
          </a:ln>
        </p:spPr>
        <p:txBody>
          <a:bodyPr wrap="none" anchor="ctr"/>
          <a:lstStyle/>
          <a:p>
            <a:endParaRPr>
              <a:latin typeface="Arial" panose="020B0604020202020204" pitchFamily="34" charset="0"/>
            </a:endParaRPr>
          </a:p>
        </p:txBody>
      </p:sp>
      <p:sp>
        <p:nvSpPr>
          <p:cNvPr id="22535" name="文本框 22534"/>
          <p:cNvSpPr txBox="1"/>
          <p:nvPr/>
        </p:nvSpPr>
        <p:spPr>
          <a:xfrm>
            <a:off x="4511675" y="2060575"/>
            <a:ext cx="1511300" cy="460375"/>
          </a:xfrm>
          <a:prstGeom prst="rect">
            <a:avLst/>
          </a:prstGeom>
          <a:noFill/>
          <a:ln w="9525">
            <a:noFill/>
          </a:ln>
        </p:spPr>
        <p:txBody>
          <a:bodyPr>
            <a:spAutoFit/>
          </a:bodyPr>
          <a:lstStyle/>
          <a:p>
            <a:r>
              <a:rPr lang="zh-CN" altLang="en-US" sz="2400" b="1">
                <a:solidFill>
                  <a:schemeClr val="accent2"/>
                </a:solidFill>
                <a:latin typeface="Arial" panose="020B0604020202020204" pitchFamily="34" charset="0"/>
              </a:rPr>
              <a:t>分论点</a:t>
            </a:r>
            <a:r>
              <a:rPr lang="en-US" altLang="zh-CN" sz="2400" b="1">
                <a:solidFill>
                  <a:schemeClr val="accent2"/>
                </a:solidFill>
                <a:latin typeface="Arial" panose="020B0604020202020204" pitchFamily="34" charset="0"/>
              </a:rPr>
              <a:t>1</a:t>
            </a:r>
          </a:p>
        </p:txBody>
      </p:sp>
      <p:sp>
        <p:nvSpPr>
          <p:cNvPr id="22536" name="文本框 22535"/>
          <p:cNvSpPr txBox="1"/>
          <p:nvPr/>
        </p:nvSpPr>
        <p:spPr>
          <a:xfrm>
            <a:off x="4511675" y="3644900"/>
            <a:ext cx="1417638" cy="460375"/>
          </a:xfrm>
          <a:prstGeom prst="rect">
            <a:avLst/>
          </a:prstGeom>
          <a:noFill/>
          <a:ln w="9525">
            <a:noFill/>
          </a:ln>
        </p:spPr>
        <p:txBody>
          <a:bodyPr>
            <a:spAutoFit/>
          </a:bodyPr>
          <a:lstStyle/>
          <a:p>
            <a:r>
              <a:rPr lang="zh-CN" altLang="en-US" sz="2400" b="1">
                <a:solidFill>
                  <a:schemeClr val="accent2"/>
                </a:solidFill>
                <a:latin typeface="Arial" panose="020B0604020202020204" pitchFamily="34" charset="0"/>
              </a:rPr>
              <a:t>分论点</a:t>
            </a:r>
            <a:r>
              <a:rPr lang="en-US" altLang="zh-CN" sz="2400" b="1">
                <a:solidFill>
                  <a:schemeClr val="accent2"/>
                </a:solidFill>
                <a:latin typeface="Arial" panose="020B0604020202020204" pitchFamily="34" charset="0"/>
              </a:rPr>
              <a:t>2</a:t>
            </a:r>
          </a:p>
        </p:txBody>
      </p:sp>
      <p:sp>
        <p:nvSpPr>
          <p:cNvPr id="22537" name="文本框 22536"/>
          <p:cNvSpPr txBox="1"/>
          <p:nvPr/>
        </p:nvSpPr>
        <p:spPr>
          <a:xfrm>
            <a:off x="4440238" y="5300663"/>
            <a:ext cx="1489075" cy="460375"/>
          </a:xfrm>
          <a:prstGeom prst="rect">
            <a:avLst/>
          </a:prstGeom>
          <a:noFill/>
          <a:ln w="9525">
            <a:noFill/>
          </a:ln>
        </p:spPr>
        <p:txBody>
          <a:bodyPr>
            <a:spAutoFit/>
          </a:bodyPr>
          <a:lstStyle/>
          <a:p>
            <a:r>
              <a:rPr lang="zh-CN" altLang="en-US" sz="2400" b="1">
                <a:solidFill>
                  <a:schemeClr val="accent2"/>
                </a:solidFill>
                <a:latin typeface="Arial" panose="020B0604020202020204" pitchFamily="34" charset="0"/>
              </a:rPr>
              <a:t>分论点</a:t>
            </a:r>
            <a:r>
              <a:rPr lang="en-US" altLang="zh-CN" sz="2400" b="1">
                <a:solidFill>
                  <a:schemeClr val="accent2"/>
                </a:solidFill>
                <a:latin typeface="Arial" panose="020B0604020202020204" pitchFamily="34" charset="0"/>
              </a:rPr>
              <a:t>3</a:t>
            </a:r>
          </a:p>
        </p:txBody>
      </p:sp>
      <p:sp>
        <p:nvSpPr>
          <p:cNvPr id="22538" name="AutoShape 5"/>
          <p:cNvSpPr/>
          <p:nvPr/>
        </p:nvSpPr>
        <p:spPr>
          <a:xfrm>
            <a:off x="6024563" y="5084763"/>
            <a:ext cx="142875" cy="1081087"/>
          </a:xfrm>
          <a:prstGeom prst="leftBrace">
            <a:avLst>
              <a:gd name="adj1" fmla="val 63055"/>
              <a:gd name="adj2" fmla="val 50000"/>
            </a:avLst>
          </a:prstGeom>
          <a:noFill/>
          <a:ln w="9525" cap="flat" cmpd="sng">
            <a:solidFill>
              <a:schemeClr val="tx1"/>
            </a:solidFill>
            <a:prstDash val="solid"/>
            <a:headEnd type="none" w="med" len="med"/>
            <a:tailEnd type="none" w="med" len="med"/>
          </a:ln>
        </p:spPr>
        <p:txBody>
          <a:bodyPr wrap="none" anchor="ctr"/>
          <a:lstStyle/>
          <a:p>
            <a:endParaRPr>
              <a:latin typeface="Arial" panose="020B0604020202020204" pitchFamily="34" charset="0"/>
            </a:endParaRPr>
          </a:p>
        </p:txBody>
      </p:sp>
      <p:sp>
        <p:nvSpPr>
          <p:cNvPr id="22539" name="AutoShape 5"/>
          <p:cNvSpPr/>
          <p:nvPr/>
        </p:nvSpPr>
        <p:spPr>
          <a:xfrm>
            <a:off x="5951538" y="3357563"/>
            <a:ext cx="142875" cy="1081087"/>
          </a:xfrm>
          <a:prstGeom prst="leftBrace">
            <a:avLst>
              <a:gd name="adj1" fmla="val 63055"/>
              <a:gd name="adj2" fmla="val 50000"/>
            </a:avLst>
          </a:prstGeom>
          <a:noFill/>
          <a:ln w="9525" cap="flat" cmpd="sng">
            <a:solidFill>
              <a:schemeClr val="tx1"/>
            </a:solidFill>
            <a:prstDash val="solid"/>
            <a:headEnd type="none" w="med" len="med"/>
            <a:tailEnd type="none" w="med" len="med"/>
          </a:ln>
        </p:spPr>
        <p:txBody>
          <a:bodyPr wrap="none" anchor="ctr"/>
          <a:lstStyle/>
          <a:p>
            <a:endParaRPr>
              <a:latin typeface="Arial" panose="020B0604020202020204" pitchFamily="34" charset="0"/>
            </a:endParaRPr>
          </a:p>
        </p:txBody>
      </p:sp>
      <p:sp>
        <p:nvSpPr>
          <p:cNvPr id="22540" name="AutoShape 5"/>
          <p:cNvSpPr/>
          <p:nvPr/>
        </p:nvSpPr>
        <p:spPr>
          <a:xfrm>
            <a:off x="6024563" y="1844675"/>
            <a:ext cx="142875" cy="1081088"/>
          </a:xfrm>
          <a:prstGeom prst="leftBrace">
            <a:avLst>
              <a:gd name="adj1" fmla="val 63055"/>
              <a:gd name="adj2" fmla="val 50000"/>
            </a:avLst>
          </a:prstGeom>
          <a:noFill/>
          <a:ln w="9525" cap="flat" cmpd="sng">
            <a:solidFill>
              <a:schemeClr val="tx1"/>
            </a:solidFill>
            <a:prstDash val="solid"/>
            <a:headEnd type="none" w="med" len="med"/>
            <a:tailEnd type="none" w="med" len="med"/>
          </a:ln>
        </p:spPr>
        <p:txBody>
          <a:bodyPr wrap="none" anchor="ctr"/>
          <a:lstStyle/>
          <a:p>
            <a:endParaRPr>
              <a:latin typeface="Arial" panose="020B0604020202020204" pitchFamily="34" charset="0"/>
            </a:endParaRPr>
          </a:p>
        </p:txBody>
      </p:sp>
      <p:sp>
        <p:nvSpPr>
          <p:cNvPr id="22541" name="右大括号 22540"/>
          <p:cNvSpPr/>
          <p:nvPr/>
        </p:nvSpPr>
        <p:spPr>
          <a:xfrm>
            <a:off x="7608888" y="2205038"/>
            <a:ext cx="287337" cy="3673475"/>
          </a:xfrm>
          <a:prstGeom prst="rightBrace">
            <a:avLst>
              <a:gd name="adj1" fmla="val 106537"/>
              <a:gd name="adj2" fmla="val 50000"/>
            </a:avLst>
          </a:prstGeom>
          <a:noFill/>
          <a:ln w="9525" cap="flat" cmpd="sng">
            <a:solidFill>
              <a:schemeClr val="tx1"/>
            </a:solidFill>
            <a:prstDash val="solid"/>
            <a:headEnd type="none" w="med" len="med"/>
            <a:tailEnd type="none" w="med" len="med"/>
          </a:ln>
        </p:spPr>
        <p:txBody>
          <a:bodyPr/>
          <a:lstStyle/>
          <a:p>
            <a:endParaRPr lang="zh-CN" altLang="en-US"/>
          </a:p>
        </p:txBody>
      </p:sp>
      <p:sp>
        <p:nvSpPr>
          <p:cNvPr id="22542" name="矩形 22541"/>
          <p:cNvSpPr/>
          <p:nvPr/>
        </p:nvSpPr>
        <p:spPr>
          <a:xfrm>
            <a:off x="8401050" y="3357563"/>
            <a:ext cx="1798638" cy="783590"/>
          </a:xfrm>
          <a:prstGeom prst="rect">
            <a:avLst/>
          </a:prstGeom>
          <a:noFill/>
          <a:ln w="9525">
            <a:noFill/>
          </a:ln>
        </p:spPr>
        <p:txBody>
          <a:bodyPr>
            <a:spAutoFit/>
          </a:bodyPr>
          <a:lstStyle/>
          <a:p>
            <a:pPr>
              <a:spcBef>
                <a:spcPct val="50000"/>
              </a:spcBef>
            </a:pPr>
            <a:r>
              <a:rPr lang="zh-CN" altLang="en-US" b="1">
                <a:latin typeface="Arial" panose="020B0604020202020204" pitchFamily="34" charset="0"/>
              </a:rPr>
              <a:t>总结全文</a:t>
            </a:r>
          </a:p>
          <a:p>
            <a:pPr>
              <a:spcBef>
                <a:spcPct val="50000"/>
              </a:spcBef>
            </a:pPr>
            <a:r>
              <a:rPr lang="zh-CN" altLang="en-US" b="1">
                <a:latin typeface="Arial" panose="020B0604020202020204" pitchFamily="34" charset="0"/>
              </a:rPr>
              <a:t>呼应开头</a:t>
            </a:r>
          </a:p>
        </p:txBody>
      </p:sp>
      <p:sp>
        <p:nvSpPr>
          <p:cNvPr id="22543" name="文本框 22542"/>
          <p:cNvSpPr txBox="1"/>
          <p:nvPr/>
        </p:nvSpPr>
        <p:spPr>
          <a:xfrm>
            <a:off x="6240463" y="1747838"/>
            <a:ext cx="1295400" cy="398780"/>
          </a:xfrm>
          <a:prstGeom prst="rect">
            <a:avLst/>
          </a:prstGeom>
          <a:noFill/>
          <a:ln w="9525">
            <a:noFill/>
          </a:ln>
        </p:spPr>
        <p:txBody>
          <a:bodyPr>
            <a:spAutoFit/>
          </a:bodyPr>
          <a:lstStyle/>
          <a:p>
            <a:r>
              <a:rPr lang="zh-CN" altLang="en-US" sz="2000" b="1">
                <a:solidFill>
                  <a:srgbClr val="CC0000"/>
                </a:solidFill>
                <a:latin typeface="Arial" panose="020B0604020202020204" pitchFamily="34" charset="0"/>
              </a:rPr>
              <a:t>摆事实</a:t>
            </a:r>
          </a:p>
        </p:txBody>
      </p:sp>
      <p:sp>
        <p:nvSpPr>
          <p:cNvPr id="22544" name="矩形 22543"/>
          <p:cNvSpPr/>
          <p:nvPr/>
        </p:nvSpPr>
        <p:spPr>
          <a:xfrm>
            <a:off x="6240463" y="2179638"/>
            <a:ext cx="1295400" cy="398780"/>
          </a:xfrm>
          <a:prstGeom prst="rect">
            <a:avLst/>
          </a:prstGeom>
          <a:noFill/>
          <a:ln w="9525">
            <a:noFill/>
          </a:ln>
        </p:spPr>
        <p:txBody>
          <a:bodyPr>
            <a:spAutoFit/>
          </a:bodyPr>
          <a:lstStyle/>
          <a:p>
            <a:r>
              <a:rPr lang="zh-CN" altLang="en-US" sz="2000" b="1">
                <a:solidFill>
                  <a:srgbClr val="CC0000"/>
                </a:solidFill>
                <a:latin typeface="Arial" panose="020B0604020202020204" pitchFamily="34" charset="0"/>
              </a:rPr>
              <a:t>讲道理</a:t>
            </a:r>
          </a:p>
        </p:txBody>
      </p:sp>
      <p:sp>
        <p:nvSpPr>
          <p:cNvPr id="22545" name="矩形 22544"/>
          <p:cNvSpPr/>
          <p:nvPr/>
        </p:nvSpPr>
        <p:spPr>
          <a:xfrm>
            <a:off x="6240463" y="5995988"/>
            <a:ext cx="1150937" cy="398780"/>
          </a:xfrm>
          <a:prstGeom prst="rect">
            <a:avLst/>
          </a:prstGeom>
          <a:noFill/>
          <a:ln w="9525">
            <a:noFill/>
          </a:ln>
        </p:spPr>
        <p:txBody>
          <a:bodyPr>
            <a:spAutoFit/>
          </a:bodyPr>
          <a:lstStyle/>
          <a:p>
            <a:r>
              <a:rPr lang="zh-CN" altLang="en-US" sz="2000" b="1">
                <a:solidFill>
                  <a:srgbClr val="3333CC"/>
                </a:solidFill>
                <a:latin typeface="Arial" panose="020B0604020202020204" pitchFamily="34" charset="0"/>
              </a:rPr>
              <a:t>小结</a:t>
            </a:r>
          </a:p>
        </p:txBody>
      </p:sp>
      <p:sp>
        <p:nvSpPr>
          <p:cNvPr id="22546" name="矩形 22545"/>
          <p:cNvSpPr/>
          <p:nvPr/>
        </p:nvSpPr>
        <p:spPr>
          <a:xfrm>
            <a:off x="6240463" y="3690938"/>
            <a:ext cx="1223962" cy="398780"/>
          </a:xfrm>
          <a:prstGeom prst="rect">
            <a:avLst/>
          </a:prstGeom>
          <a:noFill/>
          <a:ln w="9525">
            <a:noFill/>
          </a:ln>
        </p:spPr>
        <p:txBody>
          <a:bodyPr>
            <a:spAutoFit/>
          </a:bodyPr>
          <a:lstStyle/>
          <a:p>
            <a:r>
              <a:rPr lang="zh-CN" altLang="en-US" sz="2000" b="1">
                <a:solidFill>
                  <a:srgbClr val="339933"/>
                </a:solidFill>
                <a:latin typeface="Arial" panose="020B0604020202020204" pitchFamily="34" charset="0"/>
              </a:rPr>
              <a:t>讲道理</a:t>
            </a:r>
          </a:p>
        </p:txBody>
      </p:sp>
      <p:sp>
        <p:nvSpPr>
          <p:cNvPr id="22547" name="矩形 22546"/>
          <p:cNvSpPr/>
          <p:nvPr/>
        </p:nvSpPr>
        <p:spPr>
          <a:xfrm>
            <a:off x="6240463" y="5419725"/>
            <a:ext cx="1295400" cy="398780"/>
          </a:xfrm>
          <a:prstGeom prst="rect">
            <a:avLst/>
          </a:prstGeom>
          <a:noFill/>
          <a:ln w="9525">
            <a:noFill/>
          </a:ln>
        </p:spPr>
        <p:txBody>
          <a:bodyPr>
            <a:spAutoFit/>
          </a:bodyPr>
          <a:lstStyle/>
          <a:p>
            <a:r>
              <a:rPr lang="zh-CN" altLang="en-US" sz="2000" b="1">
                <a:solidFill>
                  <a:srgbClr val="3333CC"/>
                </a:solidFill>
                <a:latin typeface="Arial" panose="020B0604020202020204" pitchFamily="34" charset="0"/>
              </a:rPr>
              <a:t>讲道理</a:t>
            </a:r>
          </a:p>
        </p:txBody>
      </p:sp>
      <p:sp>
        <p:nvSpPr>
          <p:cNvPr id="22548" name="矩形 22547"/>
          <p:cNvSpPr/>
          <p:nvPr/>
        </p:nvSpPr>
        <p:spPr>
          <a:xfrm>
            <a:off x="6240463" y="4195763"/>
            <a:ext cx="1079500" cy="398780"/>
          </a:xfrm>
          <a:prstGeom prst="rect">
            <a:avLst/>
          </a:prstGeom>
          <a:noFill/>
          <a:ln w="9525">
            <a:noFill/>
          </a:ln>
        </p:spPr>
        <p:txBody>
          <a:bodyPr>
            <a:spAutoFit/>
          </a:bodyPr>
          <a:lstStyle/>
          <a:p>
            <a:r>
              <a:rPr lang="zh-CN" altLang="en-US" sz="2000" b="1">
                <a:solidFill>
                  <a:srgbClr val="339933"/>
                </a:solidFill>
                <a:latin typeface="Arial" panose="020B0604020202020204" pitchFamily="34" charset="0"/>
              </a:rPr>
              <a:t>小结</a:t>
            </a:r>
          </a:p>
        </p:txBody>
      </p:sp>
      <p:sp>
        <p:nvSpPr>
          <p:cNvPr id="22549" name="矩形 22548"/>
          <p:cNvSpPr/>
          <p:nvPr/>
        </p:nvSpPr>
        <p:spPr>
          <a:xfrm>
            <a:off x="6311900" y="2682875"/>
            <a:ext cx="1079500" cy="398780"/>
          </a:xfrm>
          <a:prstGeom prst="rect">
            <a:avLst/>
          </a:prstGeom>
          <a:noFill/>
          <a:ln w="9525">
            <a:noFill/>
          </a:ln>
        </p:spPr>
        <p:txBody>
          <a:bodyPr>
            <a:spAutoFit/>
          </a:bodyPr>
          <a:lstStyle/>
          <a:p>
            <a:r>
              <a:rPr lang="zh-CN" altLang="en-US" sz="2000" b="1">
                <a:solidFill>
                  <a:srgbClr val="CC0000"/>
                </a:solidFill>
                <a:latin typeface="Arial" panose="020B0604020202020204" pitchFamily="34" charset="0"/>
              </a:rPr>
              <a:t>小结</a:t>
            </a:r>
          </a:p>
        </p:txBody>
      </p:sp>
      <p:sp>
        <p:nvSpPr>
          <p:cNvPr id="22550" name="文本框 22549"/>
          <p:cNvSpPr txBox="1"/>
          <p:nvPr/>
        </p:nvSpPr>
        <p:spPr>
          <a:xfrm>
            <a:off x="6240463" y="4843463"/>
            <a:ext cx="1223962" cy="398780"/>
          </a:xfrm>
          <a:prstGeom prst="rect">
            <a:avLst/>
          </a:prstGeom>
          <a:noFill/>
          <a:ln w="9525">
            <a:noFill/>
          </a:ln>
        </p:spPr>
        <p:txBody>
          <a:bodyPr>
            <a:spAutoFit/>
          </a:bodyPr>
          <a:lstStyle/>
          <a:p>
            <a:r>
              <a:rPr lang="zh-CN" altLang="en-US" sz="2000" b="1">
                <a:solidFill>
                  <a:srgbClr val="3333CC"/>
                </a:solidFill>
                <a:latin typeface="Arial" panose="020B0604020202020204" pitchFamily="34" charset="0"/>
              </a:rPr>
              <a:t>摆事实</a:t>
            </a:r>
          </a:p>
        </p:txBody>
      </p:sp>
      <p:sp>
        <p:nvSpPr>
          <p:cNvPr id="22551" name="文本框 22550"/>
          <p:cNvSpPr txBox="1"/>
          <p:nvPr/>
        </p:nvSpPr>
        <p:spPr>
          <a:xfrm>
            <a:off x="6240463" y="3187700"/>
            <a:ext cx="1223962" cy="398780"/>
          </a:xfrm>
          <a:prstGeom prst="rect">
            <a:avLst/>
          </a:prstGeom>
          <a:noFill/>
          <a:ln w="9525">
            <a:noFill/>
          </a:ln>
        </p:spPr>
        <p:txBody>
          <a:bodyPr>
            <a:spAutoFit/>
          </a:bodyPr>
          <a:lstStyle/>
          <a:p>
            <a:r>
              <a:rPr lang="zh-CN" altLang="en-US" sz="2000" b="1">
                <a:solidFill>
                  <a:srgbClr val="339933"/>
                </a:solidFill>
                <a:latin typeface="Arial" panose="020B0604020202020204" pitchFamily="34" charset="0"/>
              </a:rPr>
              <a:t>摆事实</a:t>
            </a:r>
          </a:p>
        </p:txBody>
      </p:sp>
      <p:sp>
        <p:nvSpPr>
          <p:cNvPr id="22552" name="直接连接符 22551"/>
          <p:cNvSpPr/>
          <p:nvPr/>
        </p:nvSpPr>
        <p:spPr>
          <a:xfrm>
            <a:off x="3863975" y="1557338"/>
            <a:ext cx="1439863" cy="0"/>
          </a:xfrm>
          <a:prstGeom prst="line">
            <a:avLst/>
          </a:prstGeom>
          <a:ln w="9525" cap="flat" cmpd="sng">
            <a:solidFill>
              <a:schemeClr val="tx1"/>
            </a:solidFill>
            <a:prstDash val="solid"/>
            <a:headEnd type="none" w="med" len="med"/>
            <a:tailEnd type="triangle" w="med" len="med"/>
          </a:ln>
        </p:spPr>
        <p:txBody>
          <a:bodyPr/>
          <a:lstStyle/>
          <a:p>
            <a:endParaRPr/>
          </a:p>
        </p:txBody>
      </p:sp>
      <p:sp>
        <p:nvSpPr>
          <p:cNvPr id="22553" name="直接连接符 22552"/>
          <p:cNvSpPr/>
          <p:nvPr/>
        </p:nvSpPr>
        <p:spPr>
          <a:xfrm>
            <a:off x="6743700" y="1557338"/>
            <a:ext cx="1728788" cy="0"/>
          </a:xfrm>
          <a:prstGeom prst="line">
            <a:avLst/>
          </a:prstGeom>
          <a:ln w="9525" cap="flat" cmpd="sng">
            <a:solidFill>
              <a:schemeClr val="tx1"/>
            </a:solidFill>
            <a:prstDash val="solid"/>
            <a:headEnd type="none" w="med" len="med"/>
            <a:tailEnd type="triangle" w="med" len="med"/>
          </a:ln>
        </p:spPr>
        <p:txBody>
          <a:bodyPr/>
          <a:lstStyle/>
          <a:p>
            <a:endParaRPr/>
          </a:p>
        </p:txBody>
      </p:sp>
      <p:sp>
        <p:nvSpPr>
          <p:cNvPr id="22554" name="文本框 22553"/>
          <p:cNvSpPr txBox="1"/>
          <p:nvPr/>
        </p:nvSpPr>
        <p:spPr>
          <a:xfrm>
            <a:off x="4727575" y="260350"/>
            <a:ext cx="3455988" cy="583565"/>
          </a:xfrm>
          <a:prstGeom prst="rect">
            <a:avLst/>
          </a:prstGeom>
          <a:noFill/>
          <a:ln w="9525">
            <a:noFill/>
          </a:ln>
        </p:spPr>
        <p:txBody>
          <a:bodyPr>
            <a:spAutoFit/>
          </a:bodyPr>
          <a:lstStyle/>
          <a:p>
            <a:r>
              <a:rPr lang="zh-CN" altLang="en-US" sz="3200" b="1">
                <a:solidFill>
                  <a:srgbClr val="FF0000"/>
                </a:solidFill>
                <a:latin typeface="Arial" panose="020B0604020202020204" pitchFamily="34" charset="0"/>
              </a:rPr>
              <a:t>并列式结构</a:t>
            </a:r>
          </a:p>
        </p:txBody>
      </p:sp>
      <p:sp>
        <p:nvSpPr>
          <p:cNvPr id="22555" name="文本框 22554"/>
          <p:cNvSpPr txBox="1"/>
          <p:nvPr/>
        </p:nvSpPr>
        <p:spPr>
          <a:xfrm>
            <a:off x="2711450" y="6308725"/>
            <a:ext cx="6583680" cy="368300"/>
          </a:xfrm>
          <a:prstGeom prst="rect">
            <a:avLst/>
          </a:prstGeom>
          <a:noFill/>
          <a:ln w="9525">
            <a:noFill/>
          </a:ln>
        </p:spPr>
        <p:txBody>
          <a:bodyPr wrap="none" anchor="t">
            <a:spAutoFit/>
          </a:bodyPr>
          <a:lstStyle/>
          <a:p>
            <a:r>
              <a:rPr lang="zh-CN" altLang="en-US" b="1">
                <a:solidFill>
                  <a:srgbClr val="FF0000"/>
                </a:solidFill>
                <a:latin typeface="Arial" panose="020B0604020202020204" pitchFamily="34" charset="0"/>
              </a:rPr>
              <a:t>【几个分论点可在时间、空间、原因、条件、结果等方面并列】</a:t>
            </a:r>
          </a:p>
        </p:txBody>
      </p:sp>
    </p:spTree>
  </p:cSld>
  <p:clrMapOvr>
    <a:masterClrMapping/>
  </p:clrMapOv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en-US" altLang="zh-CN"/>
              <a:t>                                      </a:t>
            </a:r>
            <a:r>
              <a:rPr sz="2800" b="1">
                <a:solidFill>
                  <a:srgbClr val="FF0000"/>
                </a:solidFill>
              </a:rPr>
              <a:t>  引论：提出论点</a:t>
            </a:r>
          </a:p>
          <a:p>
            <a:pPr algn="l">
              <a:buClrTx/>
              <a:buSzTx/>
            </a:pPr>
            <a:r>
              <a:rPr lang="en-US" altLang="zh-CN"/>
              <a:t>                                                                     </a:t>
            </a:r>
            <a:r>
              <a:rPr sz="2800" b="1">
                <a:solidFill>
                  <a:srgbClr val="FF0000"/>
                </a:solidFill>
              </a:rPr>
              <a:t>       论点 </a:t>
            </a:r>
          </a:p>
          <a:p>
            <a:r>
              <a:rPr lang="en-US" altLang="zh-CN"/>
              <a:t>                                              </a:t>
            </a:r>
            <a:r>
              <a:rPr sz="2800" b="1">
                <a:solidFill>
                  <a:srgbClr val="FF0000"/>
                </a:solidFill>
              </a:rPr>
              <a:t>       </a:t>
            </a:r>
            <a:r>
              <a:rPr sz="2800" b="1">
                <a:solidFill>
                  <a:srgbClr val="0070C0"/>
                </a:solidFill>
              </a:rPr>
              <a:t> 正面</a:t>
            </a:r>
            <a:r>
              <a:rPr sz="2800" b="1">
                <a:solidFill>
                  <a:srgbClr val="FF0000"/>
                </a:solidFill>
              </a:rPr>
              <a:t>    </a:t>
            </a:r>
            <a:r>
              <a:t>      </a:t>
            </a:r>
            <a:r>
              <a:rPr sz="2800" b="1">
                <a:solidFill>
                  <a:srgbClr val="FF0000"/>
                </a:solidFill>
              </a:rPr>
              <a:t>论据——</a:t>
            </a:r>
            <a:r>
              <a:rPr sz="2800" b="1">
                <a:solidFill>
                  <a:srgbClr val="00B050"/>
                </a:solidFill>
              </a:rPr>
              <a:t>理论/事实</a:t>
            </a:r>
            <a:endParaRPr lang="en-US" altLang="zh-CN"/>
          </a:p>
          <a:p>
            <a:r>
              <a:rPr lang="en-US" altLang="zh-CN"/>
              <a:t>                                                               </a:t>
            </a:r>
            <a:r>
              <a:rPr sz="2800" b="1">
                <a:solidFill>
                  <a:srgbClr val="FF0000"/>
                </a:solidFill>
              </a:rPr>
              <a:t>           小结</a:t>
            </a:r>
          </a:p>
          <a:p>
            <a:r>
              <a:rPr sz="2800" b="1">
                <a:solidFill>
                  <a:srgbClr val="FF0000"/>
                </a:solidFill>
              </a:rPr>
              <a:t>对照式结构                                 论点</a:t>
            </a:r>
          </a:p>
          <a:p>
            <a:r>
              <a:rPr sz="2800" b="1">
                <a:solidFill>
                  <a:srgbClr val="FF0000"/>
                </a:solidFill>
              </a:rPr>
              <a:t>                        本论：   </a:t>
            </a:r>
            <a:r>
              <a:rPr sz="2800" b="1">
                <a:solidFill>
                  <a:srgbClr val="0070C0"/>
                </a:solidFill>
              </a:rPr>
              <a:t>反面</a:t>
            </a:r>
            <a:r>
              <a:rPr sz="2800" b="1">
                <a:solidFill>
                  <a:srgbClr val="FF0000"/>
                </a:solidFill>
              </a:rPr>
              <a:t>       论据</a:t>
            </a:r>
            <a:r>
              <a:rPr lang="en-US" altLang="zh-CN" sz="2800" b="1">
                <a:solidFill>
                  <a:srgbClr val="FF0000"/>
                </a:solidFill>
              </a:rPr>
              <a:t>——</a:t>
            </a:r>
            <a:r>
              <a:rPr sz="2800" b="1">
                <a:solidFill>
                  <a:srgbClr val="FF0000"/>
                </a:solidFill>
              </a:rPr>
              <a:t>理论</a:t>
            </a:r>
            <a:r>
              <a:rPr lang="en-US" altLang="zh-CN" sz="2800" b="1">
                <a:solidFill>
                  <a:srgbClr val="FF0000"/>
                </a:solidFill>
              </a:rPr>
              <a:t>/</a:t>
            </a:r>
            <a:r>
              <a:rPr sz="2800" b="1">
                <a:solidFill>
                  <a:srgbClr val="FF0000"/>
                </a:solidFill>
              </a:rPr>
              <a:t>事实</a:t>
            </a:r>
          </a:p>
          <a:p>
            <a:r>
              <a:rPr sz="2800" b="1">
                <a:solidFill>
                  <a:srgbClr val="FF0000"/>
                </a:solidFill>
              </a:rPr>
              <a:t>                                                 小结</a:t>
            </a:r>
          </a:p>
          <a:p>
            <a:r>
              <a:rPr sz="2800" b="1">
                <a:solidFill>
                  <a:srgbClr val="FF0000"/>
                </a:solidFill>
              </a:rPr>
              <a:t>                         结论：评析照应</a:t>
            </a:r>
          </a:p>
        </p:txBody>
      </p:sp>
      <p:sp>
        <p:nvSpPr>
          <p:cNvPr id="4" name="左大括号 3"/>
          <p:cNvSpPr/>
          <p:nvPr/>
        </p:nvSpPr>
        <p:spPr>
          <a:xfrm>
            <a:off x="3003550" y="1068705"/>
            <a:ext cx="928370" cy="490855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 name="左大括号 4"/>
          <p:cNvSpPr/>
          <p:nvPr/>
        </p:nvSpPr>
        <p:spPr>
          <a:xfrm>
            <a:off x="4749800" y="2264410"/>
            <a:ext cx="550545" cy="256413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 name="左大括号 5"/>
          <p:cNvSpPr/>
          <p:nvPr/>
        </p:nvSpPr>
        <p:spPr>
          <a:xfrm>
            <a:off x="6558915" y="1509395"/>
            <a:ext cx="629285" cy="190373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 name="左大括号 6"/>
          <p:cNvSpPr/>
          <p:nvPr/>
        </p:nvSpPr>
        <p:spPr>
          <a:xfrm>
            <a:off x="6323330" y="3822065"/>
            <a:ext cx="251460" cy="1651635"/>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custDataLst>
              <p:tags r:id="rId1"/>
            </p:custDataLst>
          </p:nvPr>
        </p:nvGraphicFramePr>
        <p:xfrm>
          <a:off x="295913" y="788273"/>
          <a:ext cx="11753850" cy="5604510"/>
        </p:xfrm>
        <a:graphic>
          <a:graphicData uri="http://schemas.openxmlformats.org/drawingml/2006/table">
            <a:tbl>
              <a:tblPr>
                <a:tableStyleId>{5C22544A-7EE6-4342-B048-85BDC9FD1C3A}</a:tableStyleId>
              </a:tblPr>
              <a:tblGrid>
                <a:gridCol w="1094740">
                  <a:extLst>
                    <a:ext uri="{9D8B030D-6E8A-4147-A177-3AD203B41FA5}">
                      <a16:colId xmlns:a16="http://schemas.microsoft.com/office/drawing/2014/main" val="20000"/>
                    </a:ext>
                  </a:extLst>
                </a:gridCol>
                <a:gridCol w="575945">
                  <a:extLst>
                    <a:ext uri="{9D8B030D-6E8A-4147-A177-3AD203B41FA5}">
                      <a16:colId xmlns:a16="http://schemas.microsoft.com/office/drawing/2014/main" val="20001"/>
                    </a:ext>
                  </a:extLst>
                </a:gridCol>
                <a:gridCol w="880745">
                  <a:extLst>
                    <a:ext uri="{9D8B030D-6E8A-4147-A177-3AD203B41FA5}">
                      <a16:colId xmlns:a16="http://schemas.microsoft.com/office/drawing/2014/main" val="20002"/>
                    </a:ext>
                  </a:extLst>
                </a:gridCol>
                <a:gridCol w="1137285">
                  <a:extLst>
                    <a:ext uri="{9D8B030D-6E8A-4147-A177-3AD203B41FA5}">
                      <a16:colId xmlns:a16="http://schemas.microsoft.com/office/drawing/2014/main" val="20003"/>
                    </a:ext>
                  </a:extLst>
                </a:gridCol>
                <a:gridCol w="1323340">
                  <a:extLst>
                    <a:ext uri="{9D8B030D-6E8A-4147-A177-3AD203B41FA5}">
                      <a16:colId xmlns:a16="http://schemas.microsoft.com/office/drawing/2014/main" val="20004"/>
                    </a:ext>
                  </a:extLst>
                </a:gridCol>
                <a:gridCol w="208280">
                  <a:extLst>
                    <a:ext uri="{9D8B030D-6E8A-4147-A177-3AD203B41FA5}">
                      <a16:colId xmlns:a16="http://schemas.microsoft.com/office/drawing/2014/main" val="20005"/>
                    </a:ext>
                  </a:extLst>
                </a:gridCol>
                <a:gridCol w="1370330">
                  <a:extLst>
                    <a:ext uri="{9D8B030D-6E8A-4147-A177-3AD203B41FA5}">
                      <a16:colId xmlns:a16="http://schemas.microsoft.com/office/drawing/2014/main" val="20006"/>
                    </a:ext>
                  </a:extLst>
                </a:gridCol>
                <a:gridCol w="1008380">
                  <a:extLst>
                    <a:ext uri="{9D8B030D-6E8A-4147-A177-3AD203B41FA5}">
                      <a16:colId xmlns:a16="http://schemas.microsoft.com/office/drawing/2014/main" val="20007"/>
                    </a:ext>
                  </a:extLst>
                </a:gridCol>
                <a:gridCol w="1306195">
                  <a:extLst>
                    <a:ext uri="{9D8B030D-6E8A-4147-A177-3AD203B41FA5}">
                      <a16:colId xmlns:a16="http://schemas.microsoft.com/office/drawing/2014/main" val="20008"/>
                    </a:ext>
                  </a:extLst>
                </a:gridCol>
                <a:gridCol w="1107440">
                  <a:extLst>
                    <a:ext uri="{9D8B030D-6E8A-4147-A177-3AD203B41FA5}">
                      <a16:colId xmlns:a16="http://schemas.microsoft.com/office/drawing/2014/main" val="20009"/>
                    </a:ext>
                  </a:extLst>
                </a:gridCol>
                <a:gridCol w="1741170">
                  <a:extLst>
                    <a:ext uri="{9D8B030D-6E8A-4147-A177-3AD203B41FA5}">
                      <a16:colId xmlns:a16="http://schemas.microsoft.com/office/drawing/2014/main" val="20010"/>
                    </a:ext>
                  </a:extLst>
                </a:gridCol>
              </a:tblGrid>
              <a:tr h="621030">
                <a:tc rowSpan="2">
                  <a:txBody>
                    <a:bodyPr/>
                    <a:lstStyle/>
                    <a:p>
                      <a:pPr algn="ctr" fontAlgn="ctr"/>
                      <a:r>
                        <a:rPr lang="zh-CN" altLang="en-US" sz="1600" b="1" u="none" strike="noStrike">
                          <a:solidFill>
                            <a:srgbClr val="00B050"/>
                          </a:solidFill>
                          <a:effectLst/>
                          <a:latin typeface="黑体" panose="02010609060101010101" charset="-122"/>
                          <a:ea typeface="黑体" panose="02010609060101010101" charset="-122"/>
                        </a:rPr>
                        <a:t>卷别</a:t>
                      </a:r>
                      <a:endParaRPr lang="zh-CN" altLang="en-US" sz="1600" b="1" i="0" u="none" strike="noStrike">
                        <a:solidFill>
                          <a:srgbClr val="00B050"/>
                        </a:solidFill>
                        <a:effectLst/>
                        <a:latin typeface="黑体" panose="02010609060101010101" charset="-122"/>
                        <a:ea typeface="黑体" panose="02010609060101010101" charset="-122"/>
                      </a:endParaRPr>
                    </a:p>
                  </a:txBody>
                  <a:tcPr marL="9395" marR="9395" marT="93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10">
                  <a:txBody>
                    <a:bodyPr/>
                    <a:lstStyle/>
                    <a:p>
                      <a:pPr algn="ctr" fontAlgn="ctr"/>
                      <a:r>
                        <a:rPr lang="zh-CN" altLang="en-US" sz="2000" b="1" u="none" strike="noStrike">
                          <a:solidFill>
                            <a:srgbClr val="FF0000"/>
                          </a:solidFill>
                          <a:effectLst/>
                        </a:rPr>
                        <a:t>现代文阅读</a:t>
                      </a:r>
                      <a:endParaRPr lang="zh-CN" altLang="en-US" sz="2000" b="1" i="0" u="none" strike="noStrike">
                        <a:solidFill>
                          <a:srgbClr val="FF0000"/>
                        </a:solidFill>
                        <a:effectLst/>
                        <a:latin typeface="宋体" panose="02010600030101010101" pitchFamily="2" charset="-122"/>
                        <a:ea typeface="宋体" panose="02010600030101010101" pitchFamily="2" charset="-122"/>
                      </a:endParaRPr>
                    </a:p>
                  </a:txBody>
                  <a:tcPr marL="9395" marR="9395" marT="93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a:p>
                  </a:txBody>
                  <a:tcPr/>
                </a:tc>
                <a:tc hMerge="1">
                  <a:txBody>
                    <a:bodyPr/>
                    <a:lstStyle/>
                    <a:p>
                      <a:endParaRPr/>
                    </a:p>
                  </a:txBody>
                  <a:tcPr/>
                </a:tc>
                <a:tc hMerge="1">
                  <a:txBody>
                    <a:bodyPr/>
                    <a:lstStyle/>
                    <a:p>
                      <a:endParaRPr/>
                    </a:p>
                  </a:txBody>
                  <a:tcPr/>
                </a:tc>
                <a:tc hMerge="1">
                  <a:txBody>
                    <a:bodyPr/>
                    <a:lstStyle/>
                    <a:p>
                      <a:endParaRPr/>
                    </a:p>
                  </a:txBody>
                  <a:tcPr>
                    <a:lnL w="12700" cap="flat" cmpd="sng" algn="ctr">
                      <a:solidFill>
                        <a:schemeClr val="tx1"/>
                      </a:solidFill>
                      <a:prstDash val="solid"/>
                      <a:round/>
                      <a:headEnd type="none" w="med" len="med"/>
                      <a:tailEnd type="none" w="med" len="med"/>
                    </a:lnL>
                  </a:tcPr>
                </a:tc>
                <a:tc hMerge="1">
                  <a:txBody>
                    <a:bodyPr/>
                    <a:lstStyle/>
                    <a:p>
                      <a:endParaRPr/>
                    </a:p>
                  </a:txBody>
                  <a:tcPr/>
                </a:tc>
                <a:tc hMerge="1">
                  <a:txBody>
                    <a:bodyPr/>
                    <a:lstStyle/>
                    <a:p>
                      <a:endParaRPr/>
                    </a:p>
                  </a:txBody>
                  <a:tcPr/>
                </a:tc>
                <a:tc hMerge="1">
                  <a:txBody>
                    <a:bodyPr/>
                    <a:lstStyle/>
                    <a:p>
                      <a:endParaRPr/>
                    </a:p>
                  </a:txBody>
                  <a:tcPr/>
                </a:tc>
                <a:tc hMerge="1">
                  <a:txBody>
                    <a:bodyPr/>
                    <a:lstStyle/>
                    <a:p>
                      <a:endParaRPr/>
                    </a:p>
                  </a:txBody>
                  <a:tcPr/>
                </a:tc>
                <a:tc hMerge="1">
                  <a:txBody>
                    <a:bodyPr/>
                    <a:lstStyle/>
                    <a:p>
                      <a:endParaRPr/>
                    </a:p>
                  </a:txBody>
                  <a:tcPr/>
                </a:tc>
                <a:extLst>
                  <a:ext uri="{0D108BD9-81ED-4DB2-BD59-A6C34878D82A}">
                    <a16:rowId xmlns:a16="http://schemas.microsoft.com/office/drawing/2014/main" val="10000"/>
                  </a:ext>
                </a:extLst>
              </a:tr>
              <a:tr h="622300">
                <a:tc vMerge="1">
                  <a:txBody>
                    <a:bodyPr/>
                    <a:lstStyle/>
                    <a:p>
                      <a:endParaRPr/>
                    </a:p>
                  </a:txBody>
                  <a:tcPr/>
                </a:tc>
                <a:tc gridSpan="6">
                  <a:txBody>
                    <a:bodyPr/>
                    <a:lstStyle/>
                    <a:p>
                      <a:pPr algn="ctr" fontAlgn="ctr"/>
                      <a:r>
                        <a:rPr lang="zh-CN" altLang="en-US" sz="1800" b="1" u="none" strike="noStrike">
                          <a:solidFill>
                            <a:srgbClr val="FF0000"/>
                          </a:solidFill>
                          <a:effectLst/>
                        </a:rPr>
                        <a:t>信息性阅读</a:t>
                      </a:r>
                      <a:endParaRPr lang="zh-CN" altLang="en-US" sz="1800" b="1" i="0" u="none" strike="noStrike">
                        <a:solidFill>
                          <a:srgbClr val="FF0000"/>
                        </a:solidFill>
                        <a:effectLst/>
                        <a:latin typeface="宋体" panose="02010600030101010101" pitchFamily="2" charset="-122"/>
                        <a:ea typeface="宋体" panose="02010600030101010101" pitchFamily="2" charset="-122"/>
                      </a:endParaRPr>
                    </a:p>
                  </a:txBody>
                  <a:tcPr marL="9395" marR="9395" marT="93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a:p>
                  </a:txBody>
                  <a:tcPr/>
                </a:tc>
                <a:tc hMerge="1">
                  <a:txBody>
                    <a:bodyPr/>
                    <a:lstStyle/>
                    <a:p>
                      <a:endParaRPr/>
                    </a:p>
                  </a:txBody>
                  <a:tcPr/>
                </a:tc>
                <a:tc hMerge="1">
                  <a:txBody>
                    <a:bodyPr/>
                    <a:lstStyle/>
                    <a:p>
                      <a:endParaRPr/>
                    </a:p>
                  </a:txBody>
                  <a:tcPr/>
                </a:tc>
                <a:tc hMerge="1">
                  <a:txBody>
                    <a:bodyPr/>
                    <a:lstStyle/>
                    <a:p>
                      <a:endParaRPr/>
                    </a:p>
                  </a:txBody>
                  <a:tcPr>
                    <a:lnL w="12700" cap="flat" cmpd="sng" algn="ctr">
                      <a:solidFill>
                        <a:schemeClr val="tx1"/>
                      </a:solidFill>
                      <a:prstDash val="solid"/>
                      <a:round/>
                      <a:headEnd type="none" w="med" len="med"/>
                      <a:tailEnd type="none" w="med" len="med"/>
                    </a:lnL>
                  </a:tcPr>
                </a:tc>
                <a:tc hMerge="1">
                  <a:txBody>
                    <a:bodyPr/>
                    <a:lstStyle/>
                    <a:p>
                      <a:endParaRPr/>
                    </a:p>
                  </a:txBody>
                  <a:tcPr/>
                </a:tc>
                <a:tc gridSpan="4">
                  <a:txBody>
                    <a:bodyPr/>
                    <a:lstStyle/>
                    <a:p>
                      <a:pPr algn="ctr" fontAlgn="ctr"/>
                      <a:r>
                        <a:rPr lang="zh-CN" altLang="en-US" sz="1800" b="1" u="none" strike="noStrike">
                          <a:solidFill>
                            <a:srgbClr val="FF0000"/>
                          </a:solidFill>
                          <a:effectLst/>
                        </a:rPr>
                        <a:t>文学性阅读</a:t>
                      </a:r>
                      <a:endParaRPr lang="zh-CN" altLang="en-US" sz="1800" b="1" i="0" u="none" strike="noStrike">
                        <a:solidFill>
                          <a:srgbClr val="FF0000"/>
                        </a:solidFill>
                        <a:effectLst/>
                        <a:latin typeface="宋体" panose="02010600030101010101" pitchFamily="2" charset="-122"/>
                        <a:ea typeface="宋体" panose="02010600030101010101" pitchFamily="2" charset="-122"/>
                      </a:endParaRPr>
                    </a:p>
                  </a:txBody>
                  <a:tcPr marL="9395" marR="9395" marT="93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a:p>
                  </a:txBody>
                  <a:tcPr/>
                </a:tc>
                <a:tc hMerge="1">
                  <a:txBody>
                    <a:bodyPr/>
                    <a:lstStyle/>
                    <a:p>
                      <a:endParaRPr/>
                    </a:p>
                  </a:txBody>
                  <a:tcPr/>
                </a:tc>
                <a:tc hMerge="1">
                  <a:txBody>
                    <a:bodyPr/>
                    <a:lstStyle/>
                    <a:p>
                      <a:endParaRPr/>
                    </a:p>
                  </a:txBody>
                  <a:tcPr/>
                </a:tc>
                <a:extLst>
                  <a:ext uri="{0D108BD9-81ED-4DB2-BD59-A6C34878D82A}">
                    <a16:rowId xmlns:a16="http://schemas.microsoft.com/office/drawing/2014/main" val="10001"/>
                  </a:ext>
                </a:extLst>
              </a:tr>
              <a:tr h="620395">
                <a:tc rowSpan="2">
                  <a:txBody>
                    <a:bodyPr/>
                    <a:lstStyle/>
                    <a:p>
                      <a:pPr algn="ctr" fontAlgn="ctr"/>
                      <a:r>
                        <a:rPr lang="zh-CN" altLang="en-US" sz="1600" b="1" u="none" strike="noStrike">
                          <a:solidFill>
                            <a:srgbClr val="00B050"/>
                          </a:solidFill>
                          <a:effectLst/>
                        </a:rPr>
                        <a:t>八省联考</a:t>
                      </a:r>
                    </a:p>
                  </a:txBody>
                  <a:tcPr marL="9395" marR="9395" marT="93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6">
                  <a:txBody>
                    <a:bodyPr/>
                    <a:lstStyle/>
                    <a:p>
                      <a:pPr algn="ctr" fontAlgn="ctr"/>
                      <a:r>
                        <a:rPr lang="zh-CN" altLang="en-US" sz="1800" b="1" u="none" strike="noStrike">
                          <a:gradFill>
                            <a:gsLst>
                              <a:gs pos="0">
                                <a:srgbClr val="007BD3"/>
                              </a:gs>
                              <a:gs pos="100000">
                                <a:srgbClr val="034373"/>
                              </a:gs>
                            </a:gsLst>
                            <a:lin scaled="0"/>
                          </a:gradFill>
                          <a:effectLst/>
                        </a:rPr>
                        <a:t>人工智能（</a:t>
                      </a:r>
                      <a:r>
                        <a:rPr lang="zh-CN" altLang="en-US" sz="1800" b="1" strike="noStrike">
                          <a:gradFill>
                            <a:gsLst>
                              <a:gs pos="0">
                                <a:srgbClr val="007BD3"/>
                              </a:gs>
                              <a:gs pos="100000">
                                <a:srgbClr val="034373"/>
                              </a:gs>
                            </a:gsLst>
                            <a:lin scaled="0"/>
                          </a:gradFill>
                          <a:effectLst/>
                        </a:rPr>
                        <a:t>两则材料</a:t>
                      </a:r>
                      <a:r>
                        <a:rPr lang="zh-CN" altLang="en-US" sz="1800" b="1">
                          <a:gradFill>
                            <a:gsLst>
                              <a:gs pos="0">
                                <a:srgbClr val="007BD3"/>
                              </a:gs>
                              <a:gs pos="100000">
                                <a:srgbClr val="034373"/>
                              </a:gs>
                            </a:gsLst>
                            <a:lin scaled="0"/>
                          </a:gradFill>
                          <a:effectLst/>
                          <a:sym typeface="+mn-ea"/>
                        </a:rPr>
                        <a:t>）</a:t>
                      </a:r>
                      <a:endParaRPr lang="zh-CN" altLang="en-US" sz="1800" b="1" strike="noStrike">
                        <a:gradFill>
                          <a:gsLst>
                            <a:gs pos="0">
                              <a:srgbClr val="007BD3"/>
                            </a:gs>
                            <a:gs pos="100000">
                              <a:srgbClr val="034373"/>
                            </a:gs>
                          </a:gsLst>
                          <a:lin scaled="0"/>
                        </a:gradFill>
                        <a:effectLst/>
                        <a:sym typeface="+mn-ea"/>
                      </a:endParaRPr>
                    </a:p>
                  </a:txBody>
                  <a:tcPr marL="9395" marR="9395" marT="93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a:p>
                  </a:txBody>
                  <a:tcPr/>
                </a:tc>
                <a:tc hMerge="1">
                  <a:txBody>
                    <a:bodyPr/>
                    <a:lstStyle/>
                    <a:p>
                      <a:endParaRPr/>
                    </a:p>
                  </a:txBody>
                  <a:tcPr/>
                </a:tc>
                <a:tc hMerge="1">
                  <a:txBody>
                    <a:bodyPr/>
                    <a:lstStyle/>
                    <a:p>
                      <a:endParaRPr/>
                    </a:p>
                  </a:txBody>
                  <a:tcPr marL="9395" marR="9395" marT="93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a:p>
                  </a:txBody>
                  <a:tcPr>
                    <a:lnL w="12700" cap="flat" cmpd="sng" algn="ctr">
                      <a:solidFill>
                        <a:schemeClr val="tx1"/>
                      </a:solidFill>
                      <a:prstDash val="solid"/>
                      <a:round/>
                      <a:headEnd type="none" w="med" len="med"/>
                      <a:tailEnd type="none" w="med" len="med"/>
                    </a:lnL>
                  </a:tcPr>
                </a:tc>
                <a:tc hMerge="1">
                  <a:txBody>
                    <a:bodyPr/>
                    <a:lstStyle/>
                    <a:p>
                      <a:endParaRPr/>
                    </a:p>
                  </a:txBody>
                  <a:tcPr/>
                </a:tc>
                <a:tc gridSpan="4">
                  <a:txBody>
                    <a:bodyPr/>
                    <a:lstStyle/>
                    <a:p>
                      <a:pPr algn="ctr" fontAlgn="ctr"/>
                      <a:r>
                        <a:rPr lang="zh-CN" altLang="en-US" sz="1800" b="1" u="none" strike="noStrike">
                          <a:gradFill>
                            <a:gsLst>
                              <a:gs pos="0">
                                <a:srgbClr val="007BD3"/>
                              </a:gs>
                              <a:gs pos="100000">
                                <a:srgbClr val="034373"/>
                              </a:gs>
                            </a:gsLst>
                            <a:lin scaled="0"/>
                          </a:gradFill>
                          <a:effectLst/>
                        </a:rPr>
                        <a:t>《国民教员》（散文</a:t>
                      </a:r>
                      <a:r>
                        <a:rPr lang="en-US" altLang="zh-CN" sz="1800" b="1" u="none" strike="noStrike">
                          <a:gradFill>
                            <a:gsLst>
                              <a:gs pos="0">
                                <a:srgbClr val="007BD3"/>
                              </a:gs>
                              <a:gs pos="100000">
                                <a:srgbClr val="034373"/>
                              </a:gs>
                            </a:gsLst>
                            <a:lin scaled="0"/>
                          </a:gradFill>
                          <a:effectLst/>
                        </a:rPr>
                        <a:t>+</a:t>
                      </a:r>
                      <a:r>
                        <a:rPr lang="zh-CN" altLang="en-US" sz="1800" b="1" u="none" strike="noStrike">
                          <a:gradFill>
                            <a:gsLst>
                              <a:gs pos="0">
                                <a:srgbClr val="007BD3"/>
                              </a:gs>
                              <a:gs pos="100000">
                                <a:srgbClr val="034373"/>
                              </a:gs>
                            </a:gsLst>
                            <a:lin scaled="0"/>
                          </a:gradFill>
                          <a:effectLst/>
                        </a:rPr>
                        <a:t>自评）</a:t>
                      </a:r>
                    </a:p>
                  </a:txBody>
                  <a:tcPr marL="9395" marR="9395" marT="93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a:p>
                  </a:txBody>
                  <a:tcPr/>
                </a:tc>
                <a:tc hMerge="1">
                  <a:txBody>
                    <a:bodyPr/>
                    <a:lstStyle/>
                    <a:p>
                      <a:endParaRPr/>
                    </a:p>
                  </a:txBody>
                  <a:tcPr/>
                </a:tc>
                <a:tc hMerge="1">
                  <a:txBody>
                    <a:bodyPr/>
                    <a:lstStyle/>
                    <a:p>
                      <a:endParaRPr/>
                    </a:p>
                  </a:txBody>
                  <a:tcPr/>
                </a:tc>
                <a:extLst>
                  <a:ext uri="{0D108BD9-81ED-4DB2-BD59-A6C34878D82A}">
                    <a16:rowId xmlns:a16="http://schemas.microsoft.com/office/drawing/2014/main" val="10002"/>
                  </a:ext>
                </a:extLst>
              </a:tr>
              <a:tr h="622300">
                <a:tc vMerge="1">
                  <a:txBody>
                    <a:bodyPr/>
                    <a:lstStyle/>
                    <a:p>
                      <a:endParaRPr/>
                    </a:p>
                  </a:txBody>
                  <a:tcPr/>
                </a:tc>
                <a:tc>
                  <a:txBody>
                    <a:bodyPr/>
                    <a:lstStyle/>
                    <a:p>
                      <a:pPr algn="l" fontAlgn="ctr"/>
                      <a:r>
                        <a:rPr lang="zh-CN" altLang="en-US" sz="1600" b="1" u="none" strike="noStrike">
                          <a:solidFill>
                            <a:srgbClr val="FF0000"/>
                          </a:solidFill>
                          <a:effectLst/>
                        </a:rPr>
                        <a:t>理解</a:t>
                      </a:r>
                    </a:p>
                  </a:txBody>
                  <a:tcPr marL="9395" marR="9395" marT="93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ctr"/>
                      <a:r>
                        <a:rPr lang="zh-CN" altLang="en-US" sz="1600" b="1" u="none" strike="noStrike">
                          <a:solidFill>
                            <a:srgbClr val="FF0000"/>
                          </a:solidFill>
                          <a:effectLst/>
                        </a:rPr>
                        <a:t>推断说法（文内）</a:t>
                      </a:r>
                    </a:p>
                  </a:txBody>
                  <a:tcPr marL="9395" marR="9395" marT="93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ctr"/>
                      <a:r>
                        <a:rPr lang="en-US" altLang="zh-CN" sz="1600" b="1" u="none" strike="noStrike">
                          <a:solidFill>
                            <a:srgbClr val="FF0000"/>
                          </a:solidFill>
                          <a:effectLst/>
                        </a:rPr>
                        <a:t> </a:t>
                      </a:r>
                      <a:r>
                        <a:rPr lang="zh-CN" altLang="en-US" sz="1600" b="1" u="none" strike="noStrike">
                          <a:solidFill>
                            <a:srgbClr val="FF0000"/>
                          </a:solidFill>
                          <a:effectLst/>
                        </a:rPr>
                        <a:t>推断论据</a:t>
                      </a:r>
                      <a:endParaRPr lang="en-US" altLang="zh-CN" sz="1600" b="1" u="none" strike="noStrike">
                        <a:solidFill>
                          <a:srgbClr val="FF0000"/>
                        </a:solidFill>
                        <a:effectLst/>
                      </a:endParaRPr>
                    </a:p>
                    <a:p>
                      <a:pPr algn="l" fontAlgn="ctr"/>
                      <a:r>
                        <a:rPr lang="zh-CN" altLang="en-US" sz="1600" b="1" u="none" strike="noStrike">
                          <a:solidFill>
                            <a:srgbClr val="FF0000"/>
                          </a:solidFill>
                          <a:effectLst/>
                        </a:rPr>
                        <a:t>（文外）</a:t>
                      </a:r>
                    </a:p>
                  </a:txBody>
                  <a:tcPr marL="9395" marR="9395" marT="93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ctr"/>
                      <a:r>
                        <a:rPr lang="en-US" altLang="zh-CN" sz="1600" b="1" i="0" u="none" strike="noStrike">
                          <a:solidFill>
                            <a:srgbClr val="FF0000"/>
                          </a:solidFill>
                          <a:effectLst/>
                          <a:latin typeface="宋体" panose="02010600030101010101" pitchFamily="2" charset="-122"/>
                          <a:ea typeface="宋体" panose="02010600030101010101" pitchFamily="2" charset="-122"/>
                        </a:rPr>
                        <a:t> </a:t>
                      </a:r>
                      <a:r>
                        <a:rPr lang="zh-CN" altLang="en-US" sz="1600" b="1" i="0" u="none" strike="noStrike">
                          <a:solidFill>
                            <a:srgbClr val="FF0000"/>
                          </a:solidFill>
                          <a:effectLst/>
                          <a:latin typeface="宋体" panose="02010600030101010101" pitchFamily="2" charset="-122"/>
                          <a:ea typeface="宋体" panose="02010600030101010101" pitchFamily="2" charset="-122"/>
                        </a:rPr>
                        <a:t>论证方法</a:t>
                      </a:r>
                    </a:p>
                  </a:txBody>
                  <a:tcPr marL="9395" marR="9395" marT="93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ctr"/>
                      <a:endParaRPr lang="zh-CN" altLang="en-US" sz="1600" b="1" u="none" strike="noStrike">
                        <a:solidFill>
                          <a:srgbClr val="FF0000"/>
                        </a:solidFill>
                        <a:effectLst/>
                      </a:endParaRPr>
                    </a:p>
                  </a:txBody>
                  <a:tcPr marL="9395" marR="9395" marT="93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ctr"/>
                      <a:r>
                        <a:rPr lang="zh-CN" altLang="en-US" sz="1600" b="1" i="0" u="none" strike="noStrike">
                          <a:solidFill>
                            <a:srgbClr val="FF0000"/>
                          </a:solidFill>
                          <a:effectLst/>
                          <a:latin typeface="宋体" panose="02010600030101010101" pitchFamily="2" charset="-122"/>
                          <a:ea typeface="宋体" panose="02010600030101010101" pitchFamily="2" charset="-122"/>
                        </a:rPr>
                        <a:t>分析观点态度</a:t>
                      </a:r>
                    </a:p>
                  </a:txBody>
                  <a:tcPr marL="9395" marR="9395" marT="93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ctr"/>
                      <a:r>
                        <a:rPr lang="en-US" altLang="zh-CN" sz="1600" b="1" u="none" strike="noStrike">
                          <a:effectLst/>
                        </a:rPr>
                        <a:t>  </a:t>
                      </a:r>
                      <a:r>
                        <a:rPr lang="zh-CN" altLang="en-US" sz="1600" b="1" u="none" strike="noStrike">
                          <a:effectLst/>
                        </a:rPr>
                        <a:t>内容及</a:t>
                      </a:r>
                    </a:p>
                    <a:p>
                      <a:pPr algn="l" fontAlgn="ctr"/>
                      <a:r>
                        <a:rPr lang="zh-CN" altLang="en-US" sz="1600" b="1" u="none" strike="noStrike">
                          <a:effectLst/>
                        </a:rPr>
                        <a:t>艺术手法</a:t>
                      </a:r>
                    </a:p>
                  </a:txBody>
                  <a:tcPr marL="9395" marR="9395" marT="93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ctr"/>
                      <a:r>
                        <a:rPr lang="zh-CN" altLang="en-US" sz="1600" b="1" i="0" u="none" strike="noStrike">
                          <a:solidFill>
                            <a:srgbClr val="FF0000"/>
                          </a:solidFill>
                          <a:effectLst/>
                          <a:latin typeface="宋体" panose="02010600030101010101" pitchFamily="2" charset="-122"/>
                          <a:ea typeface="宋体" panose="02010600030101010101" pitchFamily="2" charset="-122"/>
                        </a:rPr>
                        <a:t>分析推断</a:t>
                      </a:r>
                    </a:p>
                    <a:p>
                      <a:pPr algn="l" fontAlgn="ctr"/>
                      <a:r>
                        <a:rPr lang="zh-CN" altLang="en-US" sz="1600" b="1" i="0" u="none" strike="noStrike">
                          <a:solidFill>
                            <a:srgbClr val="FF0000"/>
                          </a:solidFill>
                          <a:effectLst/>
                          <a:latin typeface="宋体" panose="02010600030101010101" pitchFamily="2" charset="-122"/>
                          <a:ea typeface="宋体" panose="02010600030101010101" pitchFamily="2" charset="-122"/>
                        </a:rPr>
                        <a:t>（文外）</a:t>
                      </a:r>
                    </a:p>
                  </a:txBody>
                  <a:tcPr marL="9395" marR="9395" marT="93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ctr"/>
                      <a:r>
                        <a:rPr lang="zh-CN" altLang="en-US" sz="1600" b="1">
                          <a:effectLst/>
                          <a:sym typeface="+mn-ea"/>
                        </a:rPr>
                        <a:t>分析</a:t>
                      </a:r>
                      <a:endParaRPr lang="zh-CN" altLang="en-US" sz="1600" b="1" u="none" strike="noStrike">
                        <a:effectLst/>
                      </a:endParaRPr>
                    </a:p>
                    <a:p>
                      <a:pPr algn="l" fontAlgn="ctr"/>
                      <a:r>
                        <a:rPr lang="zh-CN" altLang="en-US" sz="1600" b="1" u="none" strike="noStrike">
                          <a:effectLst/>
                        </a:rPr>
                        <a:t>概括</a:t>
                      </a:r>
                    </a:p>
                  </a:txBody>
                  <a:tcPr marL="9395" marR="9395" marT="93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ctr"/>
                      <a:r>
                        <a:rPr lang="zh-CN" altLang="en-US" sz="1600" b="1" u="none" strike="noStrike">
                          <a:effectLst/>
                        </a:rPr>
                        <a:t>　</a:t>
                      </a:r>
                      <a:r>
                        <a:rPr lang="zh-CN" altLang="en-US" sz="1600" b="1" u="none" strike="noStrike">
                          <a:solidFill>
                            <a:srgbClr val="FF0000"/>
                          </a:solidFill>
                          <a:effectLst/>
                        </a:rPr>
                        <a:t>文学评论</a:t>
                      </a:r>
                    </a:p>
                  </a:txBody>
                  <a:tcPr marL="9395" marR="9395" marT="93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3"/>
                  </a:ext>
                </a:extLst>
              </a:tr>
              <a:tr h="623570">
                <a:tc rowSpan="2">
                  <a:txBody>
                    <a:bodyPr/>
                    <a:lstStyle/>
                    <a:p>
                      <a:pPr algn="ctr" fontAlgn="ctr"/>
                      <a:r>
                        <a:rPr lang="zh-CN" altLang="en-US" sz="1600" b="1" u="none" strike="noStrike">
                          <a:gradFill>
                            <a:gsLst>
                              <a:gs pos="0">
                                <a:srgbClr val="14CD68"/>
                              </a:gs>
                              <a:gs pos="100000">
                                <a:srgbClr val="035C7D"/>
                              </a:gs>
                            </a:gsLst>
                            <a:lin scaled="0"/>
                          </a:gradFill>
                          <a:effectLst/>
                        </a:rPr>
                        <a:t>新高考</a:t>
                      </a:r>
                      <a:r>
                        <a:rPr lang="en-US" altLang="zh-CN" sz="1600" b="1" u="none" strike="noStrike">
                          <a:gradFill>
                            <a:gsLst>
                              <a:gs pos="0">
                                <a:srgbClr val="14CD68"/>
                              </a:gs>
                              <a:gs pos="100000">
                                <a:srgbClr val="035C7D"/>
                              </a:gs>
                            </a:gsLst>
                            <a:lin scaled="0"/>
                          </a:gradFill>
                          <a:effectLst/>
                        </a:rPr>
                        <a:t>Ⅰ</a:t>
                      </a:r>
                    </a:p>
                    <a:p>
                      <a:pPr algn="ctr" fontAlgn="ctr"/>
                      <a:r>
                        <a:rPr lang="zh-CN" altLang="en-US" sz="1600" b="1" u="none" strike="noStrike">
                          <a:gradFill>
                            <a:gsLst>
                              <a:gs pos="0">
                                <a:srgbClr val="14CD68"/>
                              </a:gs>
                              <a:gs pos="100000">
                                <a:srgbClr val="035C7D"/>
                              </a:gs>
                            </a:gsLst>
                            <a:lin scaled="0"/>
                          </a:gradFill>
                          <a:effectLst/>
                        </a:rPr>
                        <a:t>（山东</a:t>
                      </a:r>
                      <a:r>
                        <a:rPr lang="zh-CN" altLang="en-US" sz="1600" b="1" u="none" strike="noStrike">
                          <a:solidFill>
                            <a:srgbClr val="00B050"/>
                          </a:solidFill>
                          <a:effectLst/>
                        </a:rPr>
                        <a:t>）</a:t>
                      </a:r>
                      <a:endParaRPr lang="zh-CN" altLang="en-US" sz="1600" b="1" i="0" u="none" strike="noStrike">
                        <a:solidFill>
                          <a:srgbClr val="00B050"/>
                        </a:solidFill>
                        <a:effectLst/>
                        <a:latin typeface="宋体" panose="02010600030101010101" pitchFamily="2" charset="-122"/>
                        <a:ea typeface="宋体" panose="02010600030101010101" pitchFamily="2" charset="-122"/>
                      </a:endParaRPr>
                    </a:p>
                  </a:txBody>
                  <a:tcPr marL="9395" marR="9395" marT="93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6">
                  <a:txBody>
                    <a:bodyPr/>
                    <a:lstStyle/>
                    <a:p>
                      <a:pPr algn="ctr" fontAlgn="ctr"/>
                      <a:r>
                        <a:rPr lang="zh-CN" altLang="en-US" sz="1600" b="1" u="none" strike="noStrike">
                          <a:effectLst/>
                        </a:rPr>
                        <a:t>历史地理学（两则材料）</a:t>
                      </a:r>
                      <a:endParaRPr lang="zh-CN" altLang="en-US" sz="1600" b="1" i="0" u="none" strike="noStrike">
                        <a:solidFill>
                          <a:srgbClr val="000000"/>
                        </a:solidFill>
                        <a:effectLst/>
                        <a:latin typeface="宋体" panose="02010600030101010101" pitchFamily="2" charset="-122"/>
                        <a:ea typeface="宋体" panose="02010600030101010101" pitchFamily="2" charset="-122"/>
                      </a:endParaRPr>
                    </a:p>
                  </a:txBody>
                  <a:tcPr marL="9395" marR="9395" marT="93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a:p>
                  </a:txBody>
                  <a:tcPr/>
                </a:tc>
                <a:tc hMerge="1">
                  <a:txBody>
                    <a:bodyPr/>
                    <a:lstStyle/>
                    <a:p>
                      <a:endParaRPr/>
                    </a:p>
                  </a:txBody>
                  <a:tcPr/>
                </a:tc>
                <a:tc hMerge="1">
                  <a:txBody>
                    <a:bodyPr/>
                    <a:lstStyle/>
                    <a:p>
                      <a:endParaRPr/>
                    </a:p>
                  </a:txBody>
                  <a:tcPr/>
                </a:tc>
                <a:tc hMerge="1">
                  <a:txBody>
                    <a:bodyPr/>
                    <a:lstStyle/>
                    <a:p>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hMerge="1">
                  <a:txBody>
                    <a:bodyPr/>
                    <a:lstStyle/>
                    <a:p>
                      <a:endParaRPr/>
                    </a:p>
                  </a:txBody>
                  <a:tcPr/>
                </a:tc>
                <a:tc gridSpan="4">
                  <a:txBody>
                    <a:bodyPr/>
                    <a:lstStyle/>
                    <a:p>
                      <a:pPr algn="ctr" fontAlgn="ctr"/>
                      <a:r>
                        <a:rPr lang="zh-CN" altLang="en-US" sz="1600" b="1" u="none" strike="noStrike">
                          <a:effectLst/>
                        </a:rPr>
                        <a:t>建水记（散文）</a:t>
                      </a:r>
                      <a:endParaRPr lang="zh-CN" altLang="en-US" sz="1600" b="1" i="0" u="none" strike="noStrike">
                        <a:solidFill>
                          <a:srgbClr val="000000"/>
                        </a:solidFill>
                        <a:effectLst/>
                        <a:latin typeface="宋体" panose="02010600030101010101" pitchFamily="2" charset="-122"/>
                        <a:ea typeface="宋体" panose="02010600030101010101" pitchFamily="2" charset="-122"/>
                      </a:endParaRPr>
                    </a:p>
                  </a:txBody>
                  <a:tcPr marL="9395" marR="9395" marT="93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a:p>
                  </a:txBody>
                  <a:tcPr/>
                </a:tc>
                <a:tc hMerge="1">
                  <a:txBody>
                    <a:bodyPr/>
                    <a:lstStyle/>
                    <a:p>
                      <a:endParaRPr/>
                    </a:p>
                  </a:txBody>
                  <a:tcPr/>
                </a:tc>
                <a:tc hMerge="1">
                  <a:txBody>
                    <a:bodyPr/>
                    <a:lstStyle/>
                    <a:p>
                      <a:endParaRPr/>
                    </a:p>
                  </a:txBody>
                  <a:tcPr/>
                </a:tc>
                <a:extLst>
                  <a:ext uri="{0D108BD9-81ED-4DB2-BD59-A6C34878D82A}">
                    <a16:rowId xmlns:a16="http://schemas.microsoft.com/office/drawing/2014/main" val="10004"/>
                  </a:ext>
                </a:extLst>
              </a:tr>
              <a:tr h="621030">
                <a:tc vMerge="1">
                  <a:txBody>
                    <a:bodyPr/>
                    <a:lstStyle/>
                    <a:p>
                      <a:endParaRPr/>
                    </a:p>
                  </a:txBody>
                  <a:tcPr/>
                </a:tc>
                <a:tc>
                  <a:txBody>
                    <a:bodyPr/>
                    <a:lstStyle/>
                    <a:p>
                      <a:pPr algn="l" fontAlgn="ctr"/>
                      <a:r>
                        <a:rPr lang="zh-CN" altLang="en-US" sz="1600" b="1" u="none" strike="noStrike">
                          <a:solidFill>
                            <a:srgbClr val="0070C0"/>
                          </a:solidFill>
                          <a:effectLst/>
                        </a:rPr>
                        <a:t>理解</a:t>
                      </a:r>
                    </a:p>
                  </a:txBody>
                  <a:tcPr marL="9395" marR="9395" marT="93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ctr"/>
                      <a:r>
                        <a:rPr lang="zh-CN" altLang="en-US" sz="1600" b="1" u="none" strike="noStrike">
                          <a:solidFill>
                            <a:srgbClr val="0070C0"/>
                          </a:solidFill>
                          <a:effectLst/>
                        </a:rPr>
                        <a:t>理解</a:t>
                      </a:r>
                      <a:endParaRPr lang="zh-CN" altLang="en-US" sz="1600" b="1" i="0" u="none" strike="noStrike">
                        <a:solidFill>
                          <a:srgbClr val="0070C0"/>
                        </a:solidFill>
                        <a:effectLst/>
                        <a:latin typeface="宋体" panose="02010600030101010101" pitchFamily="2" charset="-122"/>
                        <a:ea typeface="宋体" panose="02010600030101010101" pitchFamily="2" charset="-122"/>
                      </a:endParaRPr>
                    </a:p>
                  </a:txBody>
                  <a:tcPr marL="9395" marR="9395" marT="93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ctr"/>
                      <a:r>
                        <a:rPr lang="en-US" altLang="zh-CN" sz="1600" b="1" u="none" strike="noStrike">
                          <a:solidFill>
                            <a:srgbClr val="0070C0"/>
                          </a:solidFill>
                          <a:effectLst/>
                        </a:rPr>
                        <a:t> </a:t>
                      </a:r>
                      <a:r>
                        <a:rPr lang="zh-CN" altLang="en-US" sz="1600" b="1" u="none" strike="noStrike">
                          <a:solidFill>
                            <a:srgbClr val="0070C0"/>
                          </a:solidFill>
                          <a:effectLst/>
                        </a:rPr>
                        <a:t>筛选信息</a:t>
                      </a:r>
                    </a:p>
                  </a:txBody>
                  <a:tcPr marL="9395" marR="9395" marT="93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ctr"/>
                      <a:r>
                        <a:rPr lang="zh-CN" altLang="en-US" sz="1600" b="1" u="none" strike="noStrike">
                          <a:solidFill>
                            <a:srgbClr val="FF0000"/>
                          </a:solidFill>
                          <a:effectLst/>
                        </a:rPr>
                        <a:t>下定义</a:t>
                      </a:r>
                      <a:endParaRPr lang="zh-CN" altLang="en-US" sz="1600" b="1" i="0" u="none" strike="noStrike">
                        <a:solidFill>
                          <a:srgbClr val="FF0000"/>
                        </a:solidFill>
                        <a:effectLst/>
                        <a:latin typeface="宋体" panose="02010600030101010101" pitchFamily="2" charset="-122"/>
                        <a:ea typeface="宋体" panose="02010600030101010101" pitchFamily="2" charset="-122"/>
                      </a:endParaRPr>
                    </a:p>
                  </a:txBody>
                  <a:tcPr marL="9395" marR="9395" marT="93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ctr"/>
                      <a:endParaRPr lang="zh-CN" altLang="en-US" sz="1600" b="1" i="0" u="none" strike="noStrike">
                        <a:solidFill>
                          <a:srgbClr val="FF0000"/>
                        </a:solidFill>
                        <a:effectLst/>
                        <a:latin typeface="宋体" panose="02010600030101010101" pitchFamily="2" charset="-122"/>
                        <a:ea typeface="宋体" panose="02010600030101010101" pitchFamily="2" charset="-122"/>
                        <a:sym typeface="+mn-ea"/>
                      </a:endParaRPr>
                    </a:p>
                  </a:txBody>
                  <a:tcPr marL="9395" marR="9395" marT="93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ctr"/>
                      <a:r>
                        <a:rPr lang="zh-CN" altLang="en-US" sz="1600" b="1">
                          <a:solidFill>
                            <a:srgbClr val="0070C0"/>
                          </a:solidFill>
                          <a:effectLst/>
                          <a:latin typeface="宋体" panose="02010600030101010101" pitchFamily="2" charset="-122"/>
                          <a:ea typeface="宋体" panose="02010600030101010101" pitchFamily="2" charset="-122"/>
                          <a:sym typeface="+mn-ea"/>
                        </a:rPr>
                        <a:t>分析</a:t>
                      </a:r>
                      <a:r>
                        <a:rPr lang="zh-CN" altLang="en-US" sz="1600" b="1" i="0" u="none" strike="noStrike">
                          <a:solidFill>
                            <a:srgbClr val="0070C0"/>
                          </a:solidFill>
                          <a:effectLst/>
                          <a:latin typeface="宋体" panose="02010600030101010101" pitchFamily="2" charset="-122"/>
                          <a:ea typeface="宋体" panose="02010600030101010101" pitchFamily="2" charset="-122"/>
                        </a:rPr>
                        <a:t>行文脉络</a:t>
                      </a:r>
                    </a:p>
                  </a:txBody>
                  <a:tcPr marL="9395" marR="9395" marT="93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ctr"/>
                      <a:r>
                        <a:rPr lang="zh-CN" altLang="en-US" sz="1600" b="1" u="none" strike="noStrike">
                          <a:effectLst/>
                        </a:rPr>
                        <a:t>理解内容</a:t>
                      </a:r>
                    </a:p>
                  </a:txBody>
                  <a:tcPr marL="9395" marR="9395" marT="93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ctr"/>
                      <a:r>
                        <a:rPr lang="en-US" altLang="zh-CN" sz="1600" b="1" u="none" strike="noStrike">
                          <a:effectLst/>
                        </a:rPr>
                        <a:t>    </a:t>
                      </a:r>
                      <a:r>
                        <a:rPr lang="zh-CN" altLang="en-US" sz="1600" b="1" u="none" strike="noStrike">
                          <a:effectLst/>
                        </a:rPr>
                        <a:t>赏析</a:t>
                      </a:r>
                    </a:p>
                    <a:p>
                      <a:pPr algn="l" fontAlgn="ctr"/>
                      <a:r>
                        <a:rPr lang="zh-CN" altLang="en-US" sz="1600" b="1" u="none" strike="noStrike">
                          <a:effectLst/>
                        </a:rPr>
                        <a:t>艺术手法</a:t>
                      </a:r>
                    </a:p>
                  </a:txBody>
                  <a:tcPr marL="9395" marR="9395" marT="93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ctr"/>
                      <a:r>
                        <a:rPr lang="zh-CN" altLang="en-US" sz="1600" b="1" u="none" strike="noStrike">
                          <a:effectLst/>
                        </a:rPr>
                        <a:t>选材作用</a:t>
                      </a:r>
                    </a:p>
                  </a:txBody>
                  <a:tcPr marL="9395" marR="9395" marT="93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ctr"/>
                      <a:r>
                        <a:rPr lang="zh-CN" altLang="en-US" sz="1600" b="1" u="none" strike="noStrike">
                          <a:effectLst/>
                        </a:rPr>
                        <a:t>行文线索</a:t>
                      </a:r>
                      <a:endParaRPr lang="zh-CN" altLang="en-US" sz="1600" b="1" i="0" u="none" strike="noStrike">
                        <a:solidFill>
                          <a:srgbClr val="000000"/>
                        </a:solidFill>
                        <a:effectLst/>
                        <a:latin typeface="宋体" panose="02010600030101010101" pitchFamily="2" charset="-122"/>
                        <a:ea typeface="宋体" panose="02010600030101010101" pitchFamily="2" charset="-122"/>
                      </a:endParaRPr>
                    </a:p>
                  </a:txBody>
                  <a:tcPr marL="9395" marR="9395" marT="93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5"/>
                  </a:ext>
                </a:extLst>
              </a:tr>
              <a:tr h="663575">
                <a:tc rowSpan="2">
                  <a:txBody>
                    <a:bodyPr/>
                    <a:lstStyle/>
                    <a:p>
                      <a:pPr algn="ctr" fontAlgn="ctr"/>
                      <a:r>
                        <a:rPr lang="zh-CN" altLang="en-US" sz="1600" b="1" u="none" strike="noStrike">
                          <a:solidFill>
                            <a:srgbClr val="00B050"/>
                          </a:solidFill>
                          <a:effectLst/>
                          <a:latin typeface="黑体" panose="02010609060101010101" charset="-122"/>
                          <a:ea typeface="黑体" panose="02010609060101010101" charset="-122"/>
                          <a:cs typeface="黑体" panose="02010609060101010101" charset="-122"/>
                        </a:rPr>
                        <a:t>新高考</a:t>
                      </a:r>
                      <a:r>
                        <a:rPr lang="en-US" altLang="zh-CN" sz="1600" b="1" u="none" strike="noStrike">
                          <a:solidFill>
                            <a:srgbClr val="00B050"/>
                          </a:solidFill>
                          <a:effectLst/>
                          <a:latin typeface="黑体" panose="02010609060101010101" charset="-122"/>
                          <a:ea typeface="黑体" panose="02010609060101010101" charset="-122"/>
                          <a:cs typeface="黑体" panose="02010609060101010101" charset="-122"/>
                        </a:rPr>
                        <a:t>Ⅱ</a:t>
                      </a:r>
                      <a:r>
                        <a:rPr lang="zh-CN" altLang="en-US" sz="1600" b="1" u="none" strike="noStrike">
                          <a:solidFill>
                            <a:srgbClr val="00B050"/>
                          </a:solidFill>
                          <a:effectLst/>
                          <a:latin typeface="黑体" panose="02010609060101010101" charset="-122"/>
                          <a:ea typeface="黑体" panose="02010609060101010101" charset="-122"/>
                          <a:cs typeface="黑体" panose="02010609060101010101" charset="-122"/>
                        </a:rPr>
                        <a:t>（海南</a:t>
                      </a:r>
                      <a:r>
                        <a:rPr lang="zh-CN" altLang="en-US" sz="1600" b="1" u="none" strike="noStrike">
                          <a:solidFill>
                            <a:srgbClr val="00B050"/>
                          </a:solidFill>
                          <a:effectLst/>
                        </a:rPr>
                        <a:t>）</a:t>
                      </a:r>
                      <a:endParaRPr lang="zh-CN" altLang="en-US" sz="1600" b="1" i="0" u="none" strike="noStrike">
                        <a:solidFill>
                          <a:srgbClr val="00B050"/>
                        </a:solidFill>
                        <a:effectLst/>
                        <a:latin typeface="宋体" panose="02010600030101010101" pitchFamily="2" charset="-122"/>
                        <a:ea typeface="宋体" panose="02010600030101010101" pitchFamily="2" charset="-122"/>
                      </a:endParaRPr>
                    </a:p>
                  </a:txBody>
                  <a:tcPr marL="9395" marR="9395" marT="93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6">
                  <a:txBody>
                    <a:bodyPr/>
                    <a:lstStyle/>
                    <a:p>
                      <a:pPr algn="ctr" fontAlgn="ctr"/>
                      <a:r>
                        <a:rPr lang="zh-CN" altLang="en-US" sz="1600" b="1" u="none" strike="noStrike">
                          <a:effectLst/>
                        </a:rPr>
                        <a:t>科普作品（一篇序言）</a:t>
                      </a:r>
                      <a:endParaRPr lang="zh-CN" altLang="en-US" sz="1600" b="1" i="0" u="none" strike="noStrike">
                        <a:solidFill>
                          <a:srgbClr val="000000"/>
                        </a:solidFill>
                        <a:effectLst/>
                        <a:latin typeface="宋体" panose="02010600030101010101" pitchFamily="2" charset="-122"/>
                        <a:ea typeface="宋体" panose="02010600030101010101" pitchFamily="2" charset="-122"/>
                      </a:endParaRPr>
                    </a:p>
                  </a:txBody>
                  <a:tcPr marL="9395" marR="9395" marT="93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a:p>
                  </a:txBody>
                  <a:tcPr/>
                </a:tc>
                <a:tc hMerge="1">
                  <a:txBody>
                    <a:bodyPr/>
                    <a:lstStyle/>
                    <a:p>
                      <a:endParaRPr/>
                    </a:p>
                  </a:txBody>
                  <a:tcPr/>
                </a:tc>
                <a:tc hMerge="1">
                  <a:txBody>
                    <a:bodyPr/>
                    <a:lstStyle/>
                    <a:p>
                      <a:endParaRPr/>
                    </a:p>
                  </a:txBody>
                  <a:tcPr/>
                </a:tc>
                <a:tc hMerge="1">
                  <a:txBody>
                    <a:bodyPr/>
                    <a:lstStyle/>
                    <a:p>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hMerge="1">
                  <a:txBody>
                    <a:bodyPr/>
                    <a:lstStyle/>
                    <a:p>
                      <a:endParaRPr/>
                    </a:p>
                  </a:txBody>
                  <a:tcPr/>
                </a:tc>
                <a:tc gridSpan="4">
                  <a:txBody>
                    <a:bodyPr/>
                    <a:lstStyle/>
                    <a:p>
                      <a:pPr algn="ctr" fontAlgn="ctr"/>
                      <a:r>
                        <a:rPr lang="zh-CN" altLang="en-US" sz="1600" b="1" u="none" strike="noStrike">
                          <a:effectLst/>
                        </a:rPr>
                        <a:t>大师（小说）</a:t>
                      </a:r>
                      <a:endParaRPr lang="zh-CN" altLang="en-US" sz="1600" b="1" i="0" u="none" strike="noStrike">
                        <a:solidFill>
                          <a:srgbClr val="000000"/>
                        </a:solidFill>
                        <a:effectLst/>
                        <a:latin typeface="宋体" panose="02010600030101010101" pitchFamily="2" charset="-122"/>
                        <a:ea typeface="宋体" panose="02010600030101010101" pitchFamily="2" charset="-122"/>
                      </a:endParaRPr>
                    </a:p>
                  </a:txBody>
                  <a:tcPr marL="9395" marR="9395" marT="93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a:p>
                  </a:txBody>
                  <a:tcPr/>
                </a:tc>
                <a:tc hMerge="1">
                  <a:txBody>
                    <a:bodyPr/>
                    <a:lstStyle/>
                    <a:p>
                      <a:endParaRPr/>
                    </a:p>
                  </a:txBody>
                  <a:tcPr/>
                </a:tc>
                <a:tc hMerge="1">
                  <a:txBody>
                    <a:bodyPr/>
                    <a:lstStyle/>
                    <a:p>
                      <a:endParaRPr/>
                    </a:p>
                  </a:txBody>
                  <a:tcPr/>
                </a:tc>
                <a:extLst>
                  <a:ext uri="{0D108BD9-81ED-4DB2-BD59-A6C34878D82A}">
                    <a16:rowId xmlns:a16="http://schemas.microsoft.com/office/drawing/2014/main" val="10006"/>
                  </a:ext>
                </a:extLst>
              </a:tr>
              <a:tr h="1210310">
                <a:tc vMerge="1">
                  <a:txBody>
                    <a:bodyPr/>
                    <a:lstStyle/>
                    <a:p>
                      <a:endParaRPr/>
                    </a:p>
                  </a:txBody>
                  <a:tcPr/>
                </a:tc>
                <a:tc>
                  <a:txBody>
                    <a:bodyPr/>
                    <a:lstStyle/>
                    <a:p>
                      <a:pPr algn="l" fontAlgn="ctr"/>
                      <a:r>
                        <a:rPr lang="zh-CN" altLang="en-US" sz="1600" b="1" u="none" strike="noStrike">
                          <a:effectLst/>
                        </a:rPr>
                        <a:t>理解</a:t>
                      </a:r>
                      <a:endParaRPr lang="zh-CN" altLang="en-US" sz="1600" b="1" i="0" u="none" strike="noStrike">
                        <a:solidFill>
                          <a:srgbClr val="000000"/>
                        </a:solidFill>
                        <a:effectLst/>
                        <a:latin typeface="宋体" panose="02010600030101010101" pitchFamily="2" charset="-122"/>
                        <a:ea typeface="宋体" panose="02010600030101010101" pitchFamily="2" charset="-122"/>
                      </a:endParaRPr>
                    </a:p>
                  </a:txBody>
                  <a:tcPr marL="9395" marR="9395" marT="93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ctr"/>
                      <a:r>
                        <a:rPr lang="zh-CN" altLang="en-US" sz="1600" b="1" u="none" strike="noStrike">
                          <a:effectLst/>
                        </a:rPr>
                        <a:t>分析</a:t>
                      </a:r>
                      <a:endParaRPr lang="zh-CN" altLang="en-US" sz="1600" b="1" i="0" u="none" strike="noStrike">
                        <a:solidFill>
                          <a:srgbClr val="000000"/>
                        </a:solidFill>
                        <a:effectLst/>
                        <a:latin typeface="宋体" panose="02010600030101010101" pitchFamily="2" charset="-122"/>
                        <a:ea typeface="宋体" panose="02010600030101010101" pitchFamily="2" charset="-122"/>
                      </a:endParaRPr>
                    </a:p>
                  </a:txBody>
                  <a:tcPr marL="9395" marR="9395" marT="93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ctr"/>
                      <a:r>
                        <a:rPr lang="zh-CN" altLang="en-US" sz="1600" b="1" u="none" strike="noStrike">
                          <a:effectLst/>
                        </a:rPr>
                        <a:t>推断</a:t>
                      </a:r>
                      <a:endParaRPr lang="zh-CN" altLang="en-US" sz="1600" b="1" i="0" u="none" strike="noStrike">
                        <a:solidFill>
                          <a:srgbClr val="000000"/>
                        </a:solidFill>
                        <a:effectLst/>
                        <a:latin typeface="宋体" panose="02010600030101010101" pitchFamily="2" charset="-122"/>
                        <a:ea typeface="宋体" panose="02010600030101010101" pitchFamily="2" charset="-122"/>
                      </a:endParaRPr>
                    </a:p>
                  </a:txBody>
                  <a:tcPr marL="9395" marR="9395" marT="93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ctr"/>
                      <a:r>
                        <a:rPr lang="zh-CN" altLang="en-US" sz="1600" b="1" u="none" strike="noStrike">
                          <a:solidFill>
                            <a:srgbClr val="FF0000"/>
                          </a:solidFill>
                          <a:effectLst/>
                        </a:rPr>
                        <a:t>材料与论点</a:t>
                      </a:r>
                      <a:endParaRPr lang="zh-CN" altLang="en-US" sz="1600" b="1" i="0" u="none" strike="noStrike">
                        <a:solidFill>
                          <a:srgbClr val="FF0000"/>
                        </a:solidFill>
                        <a:effectLst/>
                        <a:latin typeface="宋体" panose="02010600030101010101" pitchFamily="2" charset="-122"/>
                        <a:ea typeface="宋体" panose="02010600030101010101" pitchFamily="2" charset="-122"/>
                      </a:endParaRPr>
                    </a:p>
                  </a:txBody>
                  <a:tcPr marL="9395" marR="9395" marT="93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ctr"/>
                      <a:endParaRPr lang="zh-CN" altLang="en-US" sz="1600" b="1" i="0" u="none" strike="noStrike">
                        <a:solidFill>
                          <a:srgbClr val="FF0000"/>
                        </a:solidFill>
                        <a:effectLst/>
                        <a:latin typeface="宋体" panose="02010600030101010101" pitchFamily="2" charset="-122"/>
                        <a:ea typeface="宋体" panose="02010600030101010101" pitchFamily="2" charset="-122"/>
                      </a:endParaRPr>
                    </a:p>
                  </a:txBody>
                  <a:tcPr marL="9395" marR="9395" marT="93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ctr"/>
                      <a:r>
                        <a:rPr lang="zh-CN" altLang="en-US" sz="1600" b="1" u="none" strike="noStrike">
                          <a:effectLst/>
                        </a:rPr>
                        <a:t>画线句子作用</a:t>
                      </a:r>
                    </a:p>
                  </a:txBody>
                  <a:tcPr marL="9395" marR="9395" marT="93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ctr"/>
                      <a:r>
                        <a:rPr lang="zh-CN" altLang="en-US" sz="1600" b="1" u="none" strike="noStrike">
                          <a:effectLst/>
                        </a:rPr>
                        <a:t>理解</a:t>
                      </a:r>
                      <a:endParaRPr lang="zh-CN" altLang="en-US" sz="1600" b="1" i="0" u="none" strike="noStrike">
                        <a:solidFill>
                          <a:srgbClr val="000000"/>
                        </a:solidFill>
                        <a:effectLst/>
                        <a:latin typeface="宋体" panose="02010600030101010101" pitchFamily="2" charset="-122"/>
                        <a:ea typeface="宋体" panose="02010600030101010101" pitchFamily="2" charset="-122"/>
                      </a:endParaRPr>
                    </a:p>
                  </a:txBody>
                  <a:tcPr marL="9395" marR="9395" marT="93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ctr"/>
                      <a:r>
                        <a:rPr lang="zh-CN" altLang="en-US" sz="1600" b="1" u="none" strike="noStrike">
                          <a:effectLst/>
                        </a:rPr>
                        <a:t>赏析</a:t>
                      </a:r>
                      <a:endParaRPr lang="zh-CN" altLang="en-US" sz="1600" b="1" i="0" u="none" strike="noStrike">
                        <a:solidFill>
                          <a:srgbClr val="000000"/>
                        </a:solidFill>
                        <a:effectLst/>
                        <a:latin typeface="宋体" panose="02010600030101010101" pitchFamily="2" charset="-122"/>
                        <a:ea typeface="宋体" panose="02010600030101010101" pitchFamily="2" charset="-122"/>
                      </a:endParaRPr>
                    </a:p>
                  </a:txBody>
                  <a:tcPr marL="9395" marR="9395" marT="93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ctr"/>
                      <a:r>
                        <a:rPr lang="zh-CN" altLang="en-US" sz="1600" b="1" u="none" strike="noStrike">
                          <a:effectLst/>
                        </a:rPr>
                        <a:t>细节</a:t>
                      </a:r>
                      <a:endParaRPr lang="zh-CN" altLang="en-US" sz="1600" b="1" i="0" u="none" strike="noStrike">
                        <a:solidFill>
                          <a:srgbClr val="000000"/>
                        </a:solidFill>
                        <a:effectLst/>
                        <a:latin typeface="宋体" panose="02010600030101010101" pitchFamily="2" charset="-122"/>
                        <a:ea typeface="宋体" panose="02010600030101010101" pitchFamily="2" charset="-122"/>
                      </a:endParaRPr>
                    </a:p>
                  </a:txBody>
                  <a:tcPr marL="9395" marR="9395" marT="93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ctr"/>
                      <a:r>
                        <a:rPr lang="zh-CN" altLang="en-US" sz="1600" b="1" u="none" strike="noStrike">
                          <a:effectLst/>
                        </a:rPr>
                        <a:t>理解</a:t>
                      </a:r>
                      <a:endParaRPr lang="zh-CN" altLang="en-US" sz="1600" b="1" i="0" u="none" strike="noStrike">
                        <a:solidFill>
                          <a:srgbClr val="000000"/>
                        </a:solidFill>
                        <a:effectLst/>
                        <a:latin typeface="宋体" panose="02010600030101010101" pitchFamily="2" charset="-122"/>
                        <a:ea typeface="宋体" panose="02010600030101010101" pitchFamily="2" charset="-122"/>
                      </a:endParaRPr>
                    </a:p>
                  </a:txBody>
                  <a:tcPr marL="9395" marR="9395" marT="93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7"/>
                  </a:ext>
                </a:extLst>
              </a:tr>
            </a:tbl>
          </a:graphicData>
        </a:graphic>
      </p:graphicFrame>
      <p:sp>
        <p:nvSpPr>
          <p:cNvPr id="2" name="文本框 1"/>
          <p:cNvSpPr txBox="1"/>
          <p:nvPr/>
        </p:nvSpPr>
        <p:spPr>
          <a:xfrm>
            <a:off x="2135505" y="260350"/>
            <a:ext cx="8140065" cy="583565"/>
          </a:xfrm>
          <a:prstGeom prst="rect">
            <a:avLst/>
          </a:prstGeom>
          <a:noFill/>
        </p:spPr>
        <p:txBody>
          <a:bodyPr wrap="square" rtlCol="0">
            <a:spAutoFit/>
          </a:bodyPr>
          <a:lstStyle/>
          <a:p>
            <a:r>
              <a:rPr lang="en-US" altLang="zh-CN" sz="3200" b="1">
                <a:solidFill>
                  <a:srgbClr val="FF0000"/>
                </a:solidFill>
                <a:latin typeface="方正粗黑宋简体" panose="02000000000000000000" pitchFamily="2" charset="-122"/>
                <a:ea typeface="方正粗黑宋简体" panose="02000000000000000000" pitchFamily="2" charset="-122"/>
              </a:rPr>
              <a:t>2021</a:t>
            </a:r>
            <a:r>
              <a:rPr lang="zh-CN" altLang="en-US" sz="3200" b="1">
                <a:solidFill>
                  <a:srgbClr val="FF0000"/>
                </a:solidFill>
                <a:latin typeface="方正粗黑宋简体" panose="02000000000000000000" pitchFamily="2" charset="-122"/>
                <a:ea typeface="方正粗黑宋简体" panose="02000000000000000000" pitchFamily="2" charset="-122"/>
              </a:rPr>
              <a:t>年八省适应性考试与新</a:t>
            </a:r>
            <a:r>
              <a:rPr lang="zh-CN" altLang="en-US" sz="3200" b="1">
                <a:solidFill>
                  <a:srgbClr val="FF0000"/>
                </a:solidFill>
                <a:latin typeface="方正粗黑宋简体" panose="02000000000000000000" pitchFamily="2" charset="-122"/>
                <a:ea typeface="方正粗黑宋简体" panose="02000000000000000000" pitchFamily="2" charset="-122"/>
                <a:sym typeface="+mn-ea"/>
              </a:rPr>
              <a:t>高考</a:t>
            </a:r>
            <a:r>
              <a:rPr lang="zh-CN" altLang="en-US" sz="3200" b="1">
                <a:solidFill>
                  <a:srgbClr val="FF0000"/>
                </a:solidFill>
                <a:latin typeface="方正粗黑宋简体" panose="02000000000000000000" pitchFamily="2" charset="-122"/>
                <a:ea typeface="方正粗黑宋简体" panose="02000000000000000000" pitchFamily="2" charset="-122"/>
              </a:rPr>
              <a:t>试卷比较</a:t>
            </a:r>
          </a:p>
        </p:txBody>
      </p:sp>
    </p:spTree>
  </p:cSld>
  <p:clrMapOvr>
    <a:masterClrMapping/>
  </p:clrMapOvr>
  <p:transition spd="slow">
    <p:randomBar dir="vert"/>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a:xfrm>
            <a:off x="556895" y="443230"/>
            <a:ext cx="10965180" cy="5897880"/>
          </a:xfrm>
        </p:spPr>
        <p:txBody>
          <a:bodyPr>
            <a:normAutofit fontScale="25000"/>
          </a:bodyPr>
          <a:lstStyle/>
          <a:p>
            <a:r>
              <a:rPr lang="zh-CN" altLang="en-US" sz="8000" b="1">
                <a:solidFill>
                  <a:srgbClr val="FF0000"/>
                </a:solidFill>
                <a:latin typeface="黑体" panose="02010609060101010101" charset="-122"/>
                <a:ea typeface="黑体" panose="02010609060101010101" charset="-122"/>
                <a:cs typeface="黑体" panose="02010609060101010101" charset="-122"/>
              </a:rPr>
              <a:t>三</a:t>
            </a:r>
            <a:r>
              <a:rPr lang="en-US" altLang="zh-CN" sz="8000" b="1">
                <a:solidFill>
                  <a:srgbClr val="FF0000"/>
                </a:solidFill>
                <a:latin typeface="黑体" panose="02010609060101010101" charset="-122"/>
                <a:ea typeface="黑体" panose="02010609060101010101" charset="-122"/>
                <a:cs typeface="黑体" panose="02010609060101010101" charset="-122"/>
              </a:rPr>
              <a:t>.</a:t>
            </a:r>
            <a:r>
              <a:rPr sz="8000" b="1">
                <a:solidFill>
                  <a:srgbClr val="FF0000"/>
                </a:solidFill>
                <a:latin typeface="黑体" panose="02010609060101010101" charset="-122"/>
                <a:ea typeface="黑体" panose="02010609060101010101" charset="-122"/>
                <a:cs typeface="黑体" panose="02010609060101010101" charset="-122"/>
              </a:rPr>
              <a:t>广集素材，多方储备</a:t>
            </a:r>
          </a:p>
          <a:p>
            <a:r>
              <a:rPr sz="6000" b="1">
                <a:solidFill>
                  <a:srgbClr val="FF0000"/>
                </a:solidFill>
                <a:latin typeface="黑体" panose="02010609060101010101" charset="-122"/>
                <a:ea typeface="黑体" panose="02010609060101010101" charset="-122"/>
                <a:cs typeface="黑体" panose="02010609060101010101" charset="-122"/>
              </a:rPr>
              <a:t> </a:t>
            </a:r>
            <a:r>
              <a:rPr sz="8000" b="1">
                <a:solidFill>
                  <a:srgbClr val="FF0000"/>
                </a:solidFill>
                <a:latin typeface="黑体" panose="02010609060101010101" charset="-122"/>
                <a:ea typeface="黑体" panose="02010609060101010101" charset="-122"/>
                <a:cs typeface="黑体" panose="02010609060101010101" charset="-122"/>
              </a:rPr>
              <a:t>1.关注国家政策，了解重大事件</a:t>
            </a:r>
            <a:r>
              <a:rPr lang="en-US" altLang="zh-CN" sz="8000" b="1">
                <a:solidFill>
                  <a:srgbClr val="FF0000"/>
                </a:solidFill>
                <a:latin typeface="黑体" panose="02010609060101010101" charset="-122"/>
                <a:ea typeface="黑体" panose="02010609060101010101" charset="-122"/>
                <a:cs typeface="黑体" panose="02010609060101010101" charset="-122"/>
              </a:rPr>
              <a:t>。</a:t>
            </a:r>
            <a:r>
              <a:rPr sz="8000" b="1">
                <a:solidFill>
                  <a:srgbClr val="FF0000"/>
                </a:solidFill>
                <a:latin typeface="黑体" panose="02010609060101010101" charset="-122"/>
                <a:ea typeface="黑体" panose="02010609060101010101" charset="-122"/>
                <a:cs typeface="黑体" panose="02010609060101010101" charset="-122"/>
              </a:rPr>
              <a:t>全球抗疫</a:t>
            </a:r>
            <a:r>
              <a:rPr lang="en-US" altLang="zh-CN" sz="8000" b="1">
                <a:solidFill>
                  <a:srgbClr val="FF0000"/>
                </a:solidFill>
                <a:latin typeface="黑体" panose="02010609060101010101" charset="-122"/>
                <a:ea typeface="黑体" panose="02010609060101010101" charset="-122"/>
                <a:cs typeface="黑体" panose="02010609060101010101" charset="-122"/>
              </a:rPr>
              <a:t>/</a:t>
            </a:r>
            <a:r>
              <a:rPr sz="8000" b="1">
                <a:solidFill>
                  <a:srgbClr val="FF0000"/>
                </a:solidFill>
                <a:latin typeface="黑体" panose="02010609060101010101" charset="-122"/>
                <a:ea typeface="黑体" panose="02010609060101010101" charset="-122"/>
                <a:cs typeface="黑体" panose="02010609060101010101" charset="-122"/>
              </a:rPr>
              <a:t>登顶珠峰</a:t>
            </a:r>
            <a:r>
              <a:rPr lang="en-US" altLang="zh-CN" sz="8000" b="1">
                <a:solidFill>
                  <a:srgbClr val="FF0000"/>
                </a:solidFill>
                <a:latin typeface="黑体" panose="02010609060101010101" charset="-122"/>
                <a:ea typeface="黑体" panose="02010609060101010101" charset="-122"/>
                <a:cs typeface="黑体" panose="02010609060101010101" charset="-122"/>
              </a:rPr>
              <a:t>/</a:t>
            </a:r>
            <a:r>
              <a:rPr sz="8000" b="1">
                <a:solidFill>
                  <a:srgbClr val="FF0000"/>
                </a:solidFill>
                <a:latin typeface="黑体" panose="02010609060101010101" charset="-122"/>
                <a:ea typeface="黑体" panose="02010609060101010101" charset="-122"/>
                <a:cs typeface="黑体" panose="02010609060101010101" charset="-122"/>
              </a:rPr>
              <a:t>北斗三号</a:t>
            </a:r>
            <a:r>
              <a:rPr lang="en-US" altLang="zh-CN" sz="8000" b="1">
                <a:solidFill>
                  <a:srgbClr val="FF0000"/>
                </a:solidFill>
                <a:latin typeface="黑体" panose="02010609060101010101" charset="-122"/>
                <a:ea typeface="黑体" panose="02010609060101010101" charset="-122"/>
                <a:cs typeface="黑体" panose="02010609060101010101" charset="-122"/>
              </a:rPr>
              <a:t>/</a:t>
            </a:r>
            <a:r>
              <a:rPr sz="8000" b="1">
                <a:solidFill>
                  <a:srgbClr val="FF0000"/>
                </a:solidFill>
                <a:latin typeface="黑体" panose="02010609060101010101" charset="-122"/>
                <a:ea typeface="黑体" panose="02010609060101010101" charset="-122"/>
                <a:cs typeface="黑体" panose="02010609060101010101" charset="-122"/>
              </a:rPr>
              <a:t>天问一号</a:t>
            </a:r>
            <a:r>
              <a:rPr lang="en-US" altLang="zh-CN" sz="8000" b="1">
                <a:solidFill>
                  <a:srgbClr val="FF0000"/>
                </a:solidFill>
                <a:latin typeface="黑体" panose="02010609060101010101" charset="-122"/>
                <a:ea typeface="黑体" panose="02010609060101010101" charset="-122"/>
                <a:cs typeface="黑体" panose="02010609060101010101" charset="-122"/>
              </a:rPr>
              <a:t>/</a:t>
            </a:r>
            <a:r>
              <a:rPr sz="8000" b="1">
                <a:solidFill>
                  <a:srgbClr val="FF0000"/>
                </a:solidFill>
                <a:latin typeface="黑体" panose="02010609060101010101" charset="-122"/>
                <a:ea typeface="黑体" panose="02010609060101010101" charset="-122"/>
                <a:cs typeface="黑体" panose="02010609060101010101" charset="-122"/>
              </a:rPr>
              <a:t>节约等</a:t>
            </a:r>
            <a:r>
              <a:rPr lang="en-US" altLang="zh-CN" sz="8000" b="1">
                <a:solidFill>
                  <a:srgbClr val="FF0000"/>
                </a:solidFill>
                <a:latin typeface="黑体" panose="02010609060101010101" charset="-122"/>
                <a:ea typeface="黑体" panose="02010609060101010101" charset="-122"/>
                <a:cs typeface="黑体" panose="02010609060101010101" charset="-122"/>
              </a:rPr>
              <a:t>d</a:t>
            </a:r>
          </a:p>
          <a:p>
            <a:r>
              <a:rPr sz="8000" b="1">
                <a:solidFill>
                  <a:srgbClr val="FF0000"/>
                </a:solidFill>
                <a:latin typeface="黑体" panose="02010609060101010101" charset="-122"/>
                <a:ea typeface="黑体" panose="02010609060101010101" charset="-122"/>
                <a:cs typeface="黑体" panose="02010609060101010101" charset="-122"/>
              </a:rPr>
              <a:t> 2.突发社会新闻，置身其中思考。</a:t>
            </a:r>
          </a:p>
          <a:p>
            <a:r>
              <a:rPr sz="8000" b="1">
                <a:solidFill>
                  <a:srgbClr val="FF0000"/>
                </a:solidFill>
                <a:latin typeface="黑体" panose="02010609060101010101" charset="-122"/>
                <a:ea typeface="黑体" panose="02010609060101010101" charset="-122"/>
                <a:cs typeface="黑体" panose="02010609060101010101" charset="-122"/>
              </a:rPr>
              <a:t> </a:t>
            </a:r>
            <a:r>
              <a:rPr lang="en-US" altLang="zh-CN" sz="8000" b="1">
                <a:solidFill>
                  <a:srgbClr val="FF0000"/>
                </a:solidFill>
                <a:latin typeface="黑体" panose="02010609060101010101" charset="-122"/>
                <a:ea typeface="黑体" panose="02010609060101010101" charset="-122"/>
                <a:cs typeface="黑体" panose="02010609060101010101" charset="-122"/>
              </a:rPr>
              <a:t>3</a:t>
            </a:r>
            <a:r>
              <a:rPr sz="8000" b="1">
                <a:solidFill>
                  <a:srgbClr val="FF0000"/>
                </a:solidFill>
                <a:latin typeface="黑体" panose="02010609060101010101" charset="-122"/>
                <a:ea typeface="黑体" panose="02010609060101010101" charset="-122"/>
                <a:cs typeface="黑体" panose="02010609060101010101" charset="-122"/>
              </a:rPr>
              <a:t>.梳理传统文化，加深文化积淀。</a:t>
            </a:r>
          </a:p>
          <a:p>
            <a:r>
              <a:rPr sz="8000" b="1">
                <a:solidFill>
                  <a:srgbClr val="FF0000"/>
                </a:solidFill>
                <a:latin typeface="黑体" panose="02010609060101010101" charset="-122"/>
                <a:ea typeface="黑体" panose="02010609060101010101" charset="-122"/>
                <a:cs typeface="黑体" panose="02010609060101010101" charset="-122"/>
              </a:rPr>
              <a:t> 4.关注名言名句，拓展思维方式。</a:t>
            </a:r>
          </a:p>
          <a:p>
            <a:r>
              <a:rPr sz="8000" b="1">
                <a:solidFill>
                  <a:srgbClr val="FF0000"/>
                </a:solidFill>
                <a:latin typeface="黑体" panose="02010609060101010101" charset="-122"/>
                <a:ea typeface="黑体" panose="02010609060101010101" charset="-122"/>
                <a:cs typeface="黑体" panose="02010609060101010101" charset="-122"/>
              </a:rPr>
              <a:t>　 </a:t>
            </a:r>
            <a:r>
              <a:rPr sz="8000" b="1">
                <a:solidFill>
                  <a:schemeClr val="tx1"/>
                </a:solidFill>
                <a:latin typeface="黑体" panose="02010609060101010101" charset="-122"/>
                <a:ea typeface="黑体" panose="02010609060101010101" charset="-122"/>
                <a:cs typeface="黑体" panose="02010609060101010101" charset="-122"/>
              </a:rPr>
              <a:t>名人言论，耳熟能详，一旦成为作文命题材料，就需要多加注意。备考时，可以分类梳理常见的名言名句或具有哲理性的诗词，关注其立意角度，从不同方面来练习。</a:t>
            </a:r>
            <a:endParaRPr sz="8000" b="1">
              <a:solidFill>
                <a:srgbClr val="FF0000"/>
              </a:solidFill>
              <a:latin typeface="黑体" panose="02010609060101010101" charset="-122"/>
              <a:ea typeface="黑体" panose="02010609060101010101" charset="-122"/>
              <a:cs typeface="黑体" panose="02010609060101010101" charset="-122"/>
            </a:endParaRPr>
          </a:p>
          <a:p>
            <a:r>
              <a:rPr sz="8000" b="1">
                <a:solidFill>
                  <a:srgbClr val="FF0000"/>
                </a:solidFill>
                <a:latin typeface="黑体" panose="02010609060101010101" charset="-122"/>
                <a:ea typeface="黑体" panose="02010609060101010101" charset="-122"/>
                <a:cs typeface="黑体" panose="02010609060101010101" charset="-122"/>
              </a:rPr>
              <a:t>5.揣摩高考优秀作文，提升得分意识</a:t>
            </a:r>
          </a:p>
          <a:p>
            <a:r>
              <a:rPr sz="8000" b="1">
                <a:solidFill>
                  <a:srgbClr val="FF0000"/>
                </a:solidFill>
                <a:latin typeface="黑体" panose="02010609060101010101" charset="-122"/>
                <a:ea typeface="黑体" panose="02010609060101010101" charset="-122"/>
                <a:cs typeface="黑体" panose="02010609060101010101" charset="-122"/>
              </a:rPr>
              <a:t>　</a:t>
            </a:r>
            <a:r>
              <a:rPr sz="8000" b="1">
                <a:solidFill>
                  <a:schemeClr val="tx1"/>
                </a:solidFill>
                <a:latin typeface="黑体" panose="02010609060101010101" charset="-122"/>
                <a:ea typeface="黑体" panose="02010609060101010101" charset="-122"/>
                <a:cs typeface="黑体" panose="02010609060101010101" charset="-122"/>
              </a:rPr>
              <a:t>揣摩如何审题立意、选用材料、升华主题等，做到胸中有丘壑。</a:t>
            </a:r>
          </a:p>
          <a:p>
            <a:r>
              <a:rPr lang="en-US" altLang="zh-CN" sz="8000" b="1">
                <a:solidFill>
                  <a:srgbClr val="FF0000"/>
                </a:solidFill>
                <a:latin typeface="黑体" panose="02010609060101010101" charset="-122"/>
                <a:ea typeface="黑体" panose="02010609060101010101" charset="-122"/>
                <a:cs typeface="黑体" panose="02010609060101010101" charset="-122"/>
              </a:rPr>
              <a:t>6.</a:t>
            </a:r>
            <a:r>
              <a:rPr sz="8000" b="1">
                <a:solidFill>
                  <a:srgbClr val="FF0000"/>
                </a:solidFill>
                <a:latin typeface="黑体" panose="02010609060101010101" charset="-122"/>
                <a:ea typeface="黑体" panose="02010609060101010101" charset="-122"/>
                <a:cs typeface="黑体" panose="02010609060101010101" charset="-122"/>
              </a:rPr>
              <a:t>关注时评，揣摩立意</a:t>
            </a:r>
            <a:r>
              <a:rPr sz="8000" b="1">
                <a:solidFill>
                  <a:srgbClr val="FF0000"/>
                </a:solidFill>
                <a:latin typeface="黑体" panose="02010609060101010101" charset="-122"/>
                <a:ea typeface="黑体" panose="02010609060101010101" charset="-122"/>
                <a:cs typeface="黑体" panose="02010609060101010101" charset="-122"/>
                <a:sym typeface="+mn-ea"/>
              </a:rPr>
              <a:t>、</a:t>
            </a:r>
            <a:r>
              <a:rPr sz="8000" b="1">
                <a:solidFill>
                  <a:srgbClr val="FF0000"/>
                </a:solidFill>
                <a:latin typeface="黑体" panose="02010609060101010101" charset="-122"/>
                <a:ea typeface="黑体" panose="02010609060101010101" charset="-122"/>
                <a:cs typeface="黑体" panose="02010609060101010101" charset="-122"/>
              </a:rPr>
              <a:t>结构及材料。</a:t>
            </a:r>
          </a:p>
          <a:p>
            <a:r>
              <a:rPr altLang="zh-CN" sz="8000" b="1">
                <a:latin typeface="黑体" panose="02010609060101010101" charset="-122"/>
                <a:ea typeface="黑体" panose="02010609060101010101" charset="-122"/>
                <a:cs typeface="黑体" panose="02010609060101010101" charset="-122"/>
                <a:sym typeface="+mn-ea"/>
              </a:rPr>
              <a:t> 精选热点时评，选择其中几篇</a:t>
            </a:r>
            <a:r>
              <a:rPr altLang="zh-CN" sz="8000" b="1">
                <a:solidFill>
                  <a:srgbClr val="FF0000"/>
                </a:solidFill>
                <a:latin typeface="黑体" panose="02010609060101010101" charset="-122"/>
                <a:ea typeface="黑体" panose="02010609060101010101" charset="-122"/>
                <a:cs typeface="黑体" panose="02010609060101010101" charset="-122"/>
                <a:sym typeface="+mn-ea"/>
              </a:rPr>
              <a:t>梳理文章思路</a:t>
            </a:r>
            <a:r>
              <a:rPr altLang="zh-CN" sz="8000" b="1">
                <a:latin typeface="黑体" panose="02010609060101010101" charset="-122"/>
                <a:ea typeface="黑体" panose="02010609060101010101" charset="-122"/>
                <a:cs typeface="黑体" panose="02010609060101010101" charset="-122"/>
                <a:sym typeface="+mn-ea"/>
              </a:rPr>
              <a:t>，指明理论内核，剖析观点，明晰思辨方法</a:t>
            </a:r>
            <a:endParaRPr lang="zh-CN" altLang="zh-CN" sz="8000" b="1">
              <a:latin typeface="黑体" panose="02010609060101010101" charset="-122"/>
              <a:ea typeface="黑体" panose="02010609060101010101" charset="-122"/>
              <a:cs typeface="黑体" panose="02010609060101010101" charset="-122"/>
            </a:endParaRPr>
          </a:p>
          <a:p>
            <a:endParaRPr sz="8000" b="1">
              <a:solidFill>
                <a:srgbClr val="FF0000"/>
              </a:solidFill>
              <a:latin typeface="黑体" panose="02010609060101010101" charset="-122"/>
              <a:ea typeface="黑体" panose="02010609060101010101" charset="-122"/>
              <a:cs typeface="黑体" panose="02010609060101010101" charset="-122"/>
            </a:endParaRPr>
          </a:p>
        </p:txBody>
      </p:sp>
    </p:spTree>
    <p:custDataLst>
      <p:tags r:id="rId1"/>
    </p:custDataLst>
  </p:cSld>
  <p:clrMapOvr>
    <a:masterClrMapping/>
  </p:clrMapOv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a:solidFill>
                  <a:srgbClr val="FF0000"/>
                </a:solidFill>
              </a:rPr>
              <a:t>学科网押中八省联考作文</a:t>
            </a:r>
          </a:p>
        </p:txBody>
      </p:sp>
      <p:pic>
        <p:nvPicPr>
          <p:cNvPr id="4" name="内容占位符 3"/>
          <p:cNvPicPr>
            <a:picLocks noGrp="1" noChangeAspect="1"/>
          </p:cNvPicPr>
          <p:nvPr>
            <p:ph idx="1"/>
          </p:nvPr>
        </p:nvPicPr>
        <p:blipFill>
          <a:blip r:embed="rId2"/>
          <a:stretch>
            <a:fillRect/>
          </a:stretch>
        </p:blipFill>
        <p:spPr>
          <a:xfrm>
            <a:off x="122555" y="1200785"/>
            <a:ext cx="11399520" cy="5174615"/>
          </a:xfrm>
          <a:prstGeom prst="rect">
            <a:avLst/>
          </a:prstGeom>
        </p:spPr>
      </p:pic>
    </p:spTree>
  </p:cSld>
  <p:clrMapOvr>
    <a:masterClrMapping/>
  </p:clrMapOv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a:xfrm>
            <a:off x="149225" y="275590"/>
            <a:ext cx="12042140" cy="6065520"/>
          </a:xfrm>
        </p:spPr>
        <p:txBody>
          <a:bodyPr>
            <a:noAutofit/>
          </a:bodyPr>
          <a:lstStyle/>
          <a:p>
            <a:endParaRPr lang="zh-CN" altLang="en-US" sz="2400" b="1">
              <a:solidFill>
                <a:srgbClr val="FF0000"/>
              </a:solidFill>
            </a:endParaRPr>
          </a:p>
          <a:p>
            <a:r>
              <a:rPr lang="zh-CN" altLang="en-US" sz="2400" b="1">
                <a:solidFill>
                  <a:srgbClr val="FF0000"/>
                </a:solidFill>
              </a:rPr>
              <a:t>【注意】梳理材料，分类整理</a:t>
            </a:r>
          </a:p>
          <a:p>
            <a:r>
              <a:rPr lang="zh-CN" altLang="en-US" sz="2400">
                <a:solidFill>
                  <a:schemeClr val="tx1"/>
                </a:solidFill>
              </a:rPr>
              <a:t>.如：</a:t>
            </a:r>
            <a:r>
              <a:rPr lang="zh-CN" altLang="en-US" sz="2400">
                <a:solidFill>
                  <a:srgbClr val="FF0000"/>
                </a:solidFill>
              </a:rPr>
              <a:t>科学精神</a:t>
            </a:r>
            <a:r>
              <a:rPr lang="zh-CN" altLang="en-US" sz="2400">
                <a:solidFill>
                  <a:schemeClr val="tx1"/>
                </a:solidFill>
              </a:rPr>
              <a:t>：崇尚真知，尊重事实，勇于探究，质疑思辨      </a:t>
            </a:r>
          </a:p>
          <a:p>
            <a:r>
              <a:rPr lang="zh-CN" altLang="en-US" sz="2400">
                <a:solidFill>
                  <a:schemeClr val="tx1"/>
                </a:solidFill>
              </a:rPr>
              <a:t>.     </a:t>
            </a:r>
            <a:r>
              <a:rPr sz="2400">
                <a:solidFill>
                  <a:srgbClr val="FF0000"/>
                </a:solidFill>
                <a:sym typeface="+mn-ea"/>
              </a:rPr>
              <a:t>珍爱生命</a:t>
            </a:r>
            <a:r>
              <a:rPr sz="2400">
                <a:solidFill>
                  <a:schemeClr val="tx1"/>
                </a:solidFill>
                <a:sym typeface="+mn-ea"/>
              </a:rPr>
              <a:t>：爱己爱人，呵护弱小，悲悯情怀，人性光辉   </a:t>
            </a:r>
            <a:endParaRPr lang="zh-CN" altLang="en-US" sz="2400">
              <a:solidFill>
                <a:schemeClr val="tx1"/>
              </a:solidFill>
            </a:endParaRPr>
          </a:p>
          <a:p>
            <a:r>
              <a:rPr sz="2400">
                <a:solidFill>
                  <a:srgbClr val="FF0000"/>
                </a:solidFill>
                <a:sym typeface="+mn-ea"/>
              </a:rPr>
              <a:t>     工匠精神：</a:t>
            </a:r>
            <a:r>
              <a:rPr sz="2400">
                <a:solidFill>
                  <a:schemeClr val="tx1"/>
                </a:solidFill>
                <a:sym typeface="+mn-ea"/>
              </a:rPr>
              <a:t>精益求精，敬业乐群，执着专注，突破创新   </a:t>
            </a:r>
            <a:endParaRPr lang="zh-CN" altLang="en-US" sz="2400">
              <a:solidFill>
                <a:schemeClr val="tx1"/>
              </a:solidFill>
            </a:endParaRPr>
          </a:p>
          <a:p>
            <a:r>
              <a:rPr sz="2400">
                <a:solidFill>
                  <a:srgbClr val="FF0000"/>
                </a:solidFill>
                <a:sym typeface="+mn-ea"/>
              </a:rPr>
              <a:t>     文明守礼</a:t>
            </a:r>
            <a:r>
              <a:rPr sz="2400">
                <a:solidFill>
                  <a:schemeClr val="tx1"/>
                </a:solidFill>
                <a:sym typeface="+mn-ea"/>
              </a:rPr>
              <a:t>：礼仪传承，厚德载物，孝老爱亲，诚实守信</a:t>
            </a:r>
            <a:endParaRPr lang="zh-CN" altLang="en-US" sz="2400">
              <a:solidFill>
                <a:schemeClr val="tx1"/>
              </a:solidFill>
            </a:endParaRPr>
          </a:p>
          <a:p>
            <a:r>
              <a:rPr lang="zh-CN" altLang="en-US" sz="2400">
                <a:solidFill>
                  <a:srgbClr val="FF0000"/>
                </a:solidFill>
              </a:rPr>
              <a:t>     传统文化</a:t>
            </a:r>
            <a:r>
              <a:rPr lang="zh-CN" altLang="en-US" sz="2400">
                <a:solidFill>
                  <a:schemeClr val="tx1"/>
                </a:solidFill>
              </a:rPr>
              <a:t>：溯源传统，文化自信，文化传承，文化传播</a:t>
            </a:r>
          </a:p>
          <a:p>
            <a:r>
              <a:rPr lang="zh-CN" altLang="en-US" sz="2400">
                <a:solidFill>
                  <a:schemeClr val="tx1"/>
                </a:solidFill>
              </a:rPr>
              <a:t>      </a:t>
            </a:r>
            <a:r>
              <a:rPr lang="zh-CN" altLang="en-US" sz="2400">
                <a:solidFill>
                  <a:srgbClr val="FF0000"/>
                </a:solidFill>
              </a:rPr>
              <a:t>脱贫攻坚</a:t>
            </a:r>
            <a:r>
              <a:rPr lang="zh-CN" altLang="en-US" sz="2400">
                <a:solidFill>
                  <a:schemeClr val="tx1"/>
                </a:solidFill>
              </a:rPr>
              <a:t>：精准扶贫，扶志扶智，扶贫成就，美丽乡村</a:t>
            </a:r>
          </a:p>
          <a:p>
            <a:endParaRPr lang="zh-CN" altLang="en-US" sz="2400">
              <a:solidFill>
                <a:schemeClr val="tx1"/>
              </a:solidFill>
            </a:endParaRPr>
          </a:p>
        </p:txBody>
      </p:sp>
    </p:spTree>
  </p:cSld>
  <p:clrMapOvr>
    <a:masterClrMapping/>
  </p:clrMapOv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89940" y="-74295"/>
            <a:ext cx="10611485" cy="1487805"/>
          </a:xfrm>
        </p:spPr>
        <p:txBody>
          <a:bodyPr/>
          <a:lstStyle/>
          <a:p>
            <a:br>
              <a:rPr lang="zh-CN" altLang="en-US" sz="3200" b="1">
                <a:solidFill>
                  <a:srgbClr val="FF0000"/>
                </a:solidFill>
                <a:latin typeface="黑体" panose="02010609060101010101" charset="-122"/>
                <a:ea typeface="黑体" panose="02010609060101010101" charset="-122"/>
                <a:cs typeface="黑体" panose="02010609060101010101" charset="-122"/>
              </a:rPr>
            </a:br>
            <a:r>
              <a:rPr lang="zh-CN" altLang="en-US" sz="3200" b="1">
                <a:solidFill>
                  <a:srgbClr val="FF0000"/>
                </a:solidFill>
                <a:latin typeface="黑体" panose="02010609060101010101" charset="-122"/>
                <a:ea typeface="黑体" panose="02010609060101010101" charset="-122"/>
                <a:cs typeface="黑体" panose="02010609060101010101" charset="-122"/>
              </a:rPr>
              <a:t>如：关于</a:t>
            </a:r>
            <a:r>
              <a:rPr lang="en-US" altLang="zh-CN" sz="3200" b="1">
                <a:solidFill>
                  <a:srgbClr val="FF0000"/>
                </a:solidFill>
                <a:latin typeface="黑体" panose="02010609060101010101" charset="-122"/>
                <a:ea typeface="黑体" panose="02010609060101010101" charset="-122"/>
                <a:cs typeface="黑体" panose="02010609060101010101" charset="-122"/>
              </a:rPr>
              <a:t>“</a:t>
            </a:r>
            <a:r>
              <a:rPr lang="zh-CN" altLang="en-US" sz="3200" b="1">
                <a:solidFill>
                  <a:srgbClr val="FF0000"/>
                </a:solidFill>
                <a:latin typeface="黑体" panose="02010609060101010101" charset="-122"/>
                <a:ea typeface="黑体" panose="02010609060101010101" charset="-122"/>
                <a:cs typeface="黑体" panose="02010609060101010101" charset="-122"/>
              </a:rPr>
              <a:t>传统文化</a:t>
            </a:r>
            <a:r>
              <a:rPr lang="en-US" altLang="zh-CN" sz="3200" b="1">
                <a:solidFill>
                  <a:srgbClr val="FF0000"/>
                </a:solidFill>
                <a:latin typeface="黑体" panose="02010609060101010101" charset="-122"/>
                <a:ea typeface="黑体" panose="02010609060101010101" charset="-122"/>
                <a:cs typeface="黑体" panose="02010609060101010101" charset="-122"/>
              </a:rPr>
              <a:t>”</a:t>
            </a:r>
            <a:r>
              <a:rPr lang="zh-CN" altLang="en-US" sz="3200" b="1">
                <a:solidFill>
                  <a:srgbClr val="FF0000"/>
                </a:solidFill>
                <a:latin typeface="黑体" panose="02010609060101010101" charset="-122"/>
                <a:ea typeface="黑体" panose="02010609060101010101" charset="-122"/>
                <a:cs typeface="黑体" panose="02010609060101010101" charset="-122"/>
              </a:rPr>
              <a:t>的作文命题角度</a:t>
            </a:r>
            <a:br>
              <a:rPr lang="zh-CN" altLang="en-US" sz="3200" b="1">
                <a:solidFill>
                  <a:srgbClr val="FF0000"/>
                </a:solidFill>
                <a:latin typeface="黑体" panose="02010609060101010101" charset="-122"/>
                <a:ea typeface="黑体" panose="02010609060101010101" charset="-122"/>
                <a:cs typeface="黑体" panose="02010609060101010101" charset="-122"/>
              </a:rPr>
            </a:br>
            <a:r>
              <a:rPr lang="zh-CN" altLang="en-US" sz="2400" b="1">
                <a:solidFill>
                  <a:schemeClr val="tx1"/>
                </a:solidFill>
                <a:latin typeface="黑体" panose="02010609060101010101" charset="-122"/>
                <a:ea typeface="黑体" panose="02010609060101010101" charset="-122"/>
                <a:cs typeface="黑体" panose="02010609060101010101" charset="-122"/>
              </a:rPr>
              <a:t>【问题】高考作文命题如果涉及传统文化，会从哪些角度考查？</a:t>
            </a:r>
          </a:p>
        </p:txBody>
      </p:sp>
      <p:sp>
        <p:nvSpPr>
          <p:cNvPr id="3" name="内容占位符 2"/>
          <p:cNvSpPr>
            <a:spLocks noGrp="1"/>
          </p:cNvSpPr>
          <p:nvPr>
            <p:ph idx="1"/>
          </p:nvPr>
        </p:nvSpPr>
        <p:spPr>
          <a:xfrm>
            <a:off x="790575" y="1595755"/>
            <a:ext cx="10760710" cy="4581525"/>
          </a:xfrm>
        </p:spPr>
        <p:txBody>
          <a:bodyPr>
            <a:noAutofit/>
          </a:bodyPr>
          <a:lstStyle/>
          <a:p>
            <a:pPr fontAlgn="auto">
              <a:lnSpc>
                <a:spcPct val="150000"/>
              </a:lnSpc>
              <a:spcBef>
                <a:spcPct val="0"/>
              </a:spcBef>
            </a:pPr>
            <a:r>
              <a:rPr lang="en-US" altLang="zh-CN" sz="1900" b="1">
                <a:solidFill>
                  <a:srgbClr val="FF0000"/>
                </a:solidFill>
              </a:rPr>
              <a:t>1.</a:t>
            </a:r>
            <a:r>
              <a:rPr lang="zh-CN" altLang="en-US" sz="1900" b="1">
                <a:solidFill>
                  <a:srgbClr val="FF0000"/>
                </a:solidFill>
              </a:rPr>
              <a:t>认识、了解传统文化（是什么）  </a:t>
            </a:r>
            <a:r>
              <a:rPr lang="zh-CN" altLang="en-US" sz="1900" b="1">
                <a:gradFill>
                  <a:gsLst>
                    <a:gs pos="0">
                      <a:srgbClr val="14CD68"/>
                    </a:gs>
                    <a:gs pos="100000">
                      <a:srgbClr val="0B6E38"/>
                    </a:gs>
                  </a:gsLst>
                  <a:lin scaled="0"/>
                </a:gradFill>
              </a:rPr>
              <a:t>思接千载，视通万里</a:t>
            </a:r>
            <a:endParaRPr lang="zh-CN" altLang="en-US" sz="1900" b="1">
              <a:solidFill>
                <a:srgbClr val="FF0000"/>
              </a:solidFill>
            </a:endParaRPr>
          </a:p>
          <a:p>
            <a:pPr fontAlgn="auto">
              <a:lnSpc>
                <a:spcPct val="150000"/>
              </a:lnSpc>
              <a:spcBef>
                <a:spcPct val="0"/>
              </a:spcBef>
            </a:pPr>
            <a:r>
              <a:rPr lang="zh-CN" altLang="en-US" sz="1900" b="1"/>
              <a:t>   </a:t>
            </a:r>
            <a:r>
              <a:rPr lang="en-US" altLang="zh-CN" sz="1900" b="1"/>
              <a:t>——</a:t>
            </a:r>
            <a:r>
              <a:rPr lang="zh-CN" altLang="en-US" sz="1900" b="1">
                <a:solidFill>
                  <a:srgbClr val="0070C0"/>
                </a:solidFill>
                <a:latin typeface="黑体" panose="02010609060101010101" charset="-122"/>
                <a:ea typeface="黑体" panose="02010609060101010101" charset="-122"/>
              </a:rPr>
              <a:t>类别、历史背景、发展演变、功能特点、意义价值（认识文化基因）</a:t>
            </a:r>
            <a:endParaRPr lang="zh-CN" altLang="en-US" sz="1900" b="1"/>
          </a:p>
          <a:p>
            <a:pPr fontAlgn="auto">
              <a:lnSpc>
                <a:spcPct val="150000"/>
              </a:lnSpc>
              <a:spcBef>
                <a:spcPct val="0"/>
              </a:spcBef>
            </a:pPr>
            <a:r>
              <a:rPr lang="en-US" altLang="zh-CN" sz="1900" b="1">
                <a:solidFill>
                  <a:srgbClr val="FF0000"/>
                </a:solidFill>
              </a:rPr>
              <a:t>2.</a:t>
            </a:r>
            <a:r>
              <a:rPr lang="zh-CN" altLang="en-US" sz="1900" b="1">
                <a:solidFill>
                  <a:srgbClr val="FF0000"/>
                </a:solidFill>
              </a:rPr>
              <a:t>传统文化的意义、价值（为什么）</a:t>
            </a:r>
            <a:endParaRPr lang="zh-CN" altLang="en-US" sz="1900" b="1"/>
          </a:p>
          <a:p>
            <a:pPr fontAlgn="auto">
              <a:lnSpc>
                <a:spcPct val="150000"/>
              </a:lnSpc>
              <a:spcBef>
                <a:spcPct val="0"/>
              </a:spcBef>
            </a:pPr>
            <a:r>
              <a:rPr lang="en-US" altLang="zh-CN" sz="1900" b="1"/>
              <a:t>  </a:t>
            </a:r>
            <a:r>
              <a:rPr lang="en-US" altLang="zh-CN" sz="1900" b="1">
                <a:solidFill>
                  <a:srgbClr val="0070C0"/>
                </a:solidFill>
                <a:sym typeface="+mn-ea"/>
              </a:rPr>
              <a:t>——</a:t>
            </a:r>
            <a:r>
              <a:rPr lang="zh-CN" altLang="en-US" sz="1900" b="1">
                <a:gradFill>
                  <a:gsLst>
                    <a:gs pos="0">
                      <a:srgbClr val="007BD3"/>
                    </a:gs>
                    <a:gs pos="100000">
                      <a:srgbClr val="034373"/>
                    </a:gs>
                  </a:gsLst>
                  <a:lin scaled="0"/>
                </a:gradFill>
                <a:latin typeface="黑体" panose="02010609060101010101" charset="-122"/>
                <a:ea typeface="黑体" panose="02010609060101010101" charset="-122"/>
                <a:cs typeface="黑体" panose="02010609060101010101" charset="-122"/>
              </a:rPr>
              <a:t>借鉴理念、传承技艺、发扬精神、增强实力、增加文化自信、贡献中国智慧</a:t>
            </a:r>
          </a:p>
          <a:p>
            <a:pPr fontAlgn="auto">
              <a:lnSpc>
                <a:spcPct val="150000"/>
              </a:lnSpc>
              <a:spcBef>
                <a:spcPct val="0"/>
              </a:spcBef>
            </a:pPr>
            <a:r>
              <a:rPr lang="zh-CN" sz="1900" b="1">
                <a:solidFill>
                  <a:srgbClr val="00B050"/>
                </a:solidFill>
                <a:ea typeface="楷体" panose="02010609060101010101" pitchFamily="49" charset="-122"/>
                <a:sym typeface="+mn-ea"/>
              </a:rPr>
              <a:t> 中华民族的精神源泉，在世界风云激荡中站稳脚跟，奠定坚实根基</a:t>
            </a:r>
            <a:endParaRPr lang="zh-CN" altLang="en-US" sz="1900" b="1">
              <a:solidFill>
                <a:schemeClr val="accent5"/>
              </a:solidFill>
            </a:endParaRPr>
          </a:p>
          <a:p>
            <a:pPr fontAlgn="auto">
              <a:lnSpc>
                <a:spcPct val="150000"/>
              </a:lnSpc>
              <a:spcBef>
                <a:spcPct val="0"/>
              </a:spcBef>
            </a:pPr>
            <a:r>
              <a:rPr lang="en-US" altLang="zh-CN" sz="1900" b="1">
                <a:solidFill>
                  <a:srgbClr val="FF0000"/>
                </a:solidFill>
              </a:rPr>
              <a:t>3.</a:t>
            </a:r>
            <a:r>
              <a:rPr lang="zh-CN" altLang="en-US" sz="1900" b="1">
                <a:solidFill>
                  <a:srgbClr val="FF0000"/>
                </a:solidFill>
              </a:rPr>
              <a:t>如何继承、发扬传统文化（怎么办）  </a:t>
            </a:r>
            <a:endParaRPr lang="zh-CN" altLang="en-US" sz="1900" b="1">
              <a:solidFill>
                <a:srgbClr val="00B050"/>
              </a:solidFill>
            </a:endParaRPr>
          </a:p>
          <a:p>
            <a:pPr fontAlgn="auto">
              <a:lnSpc>
                <a:spcPct val="150000"/>
              </a:lnSpc>
              <a:spcBef>
                <a:spcPct val="0"/>
              </a:spcBef>
            </a:pPr>
            <a:r>
              <a:rPr lang="en-US" altLang="zh-CN" sz="1900" b="1"/>
              <a:t>  </a:t>
            </a:r>
            <a:r>
              <a:rPr lang="en-US" altLang="zh-CN" sz="1900" b="1">
                <a:solidFill>
                  <a:srgbClr val="0070C0"/>
                </a:solidFill>
              </a:rPr>
              <a:t>——</a:t>
            </a:r>
            <a:r>
              <a:rPr lang="zh-CN" altLang="en-US" sz="1900" b="1">
                <a:solidFill>
                  <a:srgbClr val="0070C0"/>
                </a:solidFill>
              </a:rPr>
              <a:t>尊重、保护，讲好中国故事；取其精华去其糟粕；与时代密切联系、运用现代技术                              </a:t>
            </a:r>
            <a:r>
              <a:rPr lang="zh-CN" altLang="en-US" sz="1900" b="1">
                <a:solidFill>
                  <a:srgbClr val="00B050"/>
                </a:solidFill>
                <a:sym typeface="+mn-ea"/>
              </a:rPr>
              <a:t>国学热、复古主义、历史虚无主义、恶搞 、形式主义</a:t>
            </a:r>
            <a:r>
              <a:rPr lang="en-US" altLang="zh-CN" sz="1900" b="1">
                <a:solidFill>
                  <a:srgbClr val="00B050"/>
                </a:solidFill>
                <a:sym typeface="+mn-ea"/>
              </a:rPr>
              <a:t>——</a:t>
            </a:r>
            <a:r>
              <a:rPr lang="zh-CN" altLang="en-US" sz="1900" b="1">
                <a:solidFill>
                  <a:srgbClr val="00B050"/>
                </a:solidFill>
                <a:sym typeface="+mn-ea"/>
              </a:rPr>
              <a:t> </a:t>
            </a:r>
            <a:r>
              <a:rPr sz="1900" b="1">
                <a:solidFill>
                  <a:srgbClr val="0070C0"/>
                </a:solidFill>
                <a:sym typeface="+mn-ea"/>
              </a:rPr>
              <a:t> </a:t>
            </a:r>
            <a:r>
              <a:rPr sz="1900" b="1">
                <a:solidFill>
                  <a:srgbClr val="FF0000"/>
                </a:solidFill>
                <a:sym typeface="+mn-ea"/>
              </a:rPr>
              <a:t>守正创新</a:t>
            </a:r>
          </a:p>
          <a:p>
            <a:pPr fontAlgn="auto">
              <a:lnSpc>
                <a:spcPct val="150000"/>
              </a:lnSpc>
              <a:spcBef>
                <a:spcPct val="0"/>
              </a:spcBef>
            </a:pPr>
            <a:r>
              <a:rPr lang="en-US" altLang="zh-CN" sz="1900" b="1">
                <a:solidFill>
                  <a:srgbClr val="FF0000"/>
                </a:solidFill>
                <a:sym typeface="+mn-ea"/>
              </a:rPr>
              <a:t>4.</a:t>
            </a:r>
            <a:r>
              <a:rPr sz="1900" b="1">
                <a:solidFill>
                  <a:srgbClr val="FF0000"/>
                </a:solidFill>
                <a:sym typeface="+mn-ea"/>
              </a:rPr>
              <a:t>继承或无视、漠视传统文化会如何？</a:t>
            </a:r>
            <a:r>
              <a:rPr lang="en-US" altLang="zh-CN" sz="1900" b="1">
                <a:solidFill>
                  <a:srgbClr val="FF0000"/>
                </a:solidFill>
                <a:sym typeface="+mn-ea"/>
              </a:rPr>
              <a:t>(</a:t>
            </a:r>
            <a:r>
              <a:rPr sz="1900" b="1">
                <a:solidFill>
                  <a:srgbClr val="FF0000"/>
                </a:solidFill>
                <a:sym typeface="+mn-ea"/>
              </a:rPr>
              <a:t>怎么样</a:t>
            </a:r>
            <a:r>
              <a:rPr lang="en-US" altLang="zh-CN" sz="1900" b="1">
                <a:solidFill>
                  <a:srgbClr val="FF0000"/>
                </a:solidFill>
                <a:sym typeface="+mn-ea"/>
              </a:rPr>
              <a:t>)</a:t>
            </a:r>
            <a:endParaRPr lang="zh-CN" altLang="en-US" sz="1900" b="1">
              <a:solidFill>
                <a:srgbClr val="FF0000"/>
              </a:solidFill>
            </a:endParaRPr>
          </a:p>
          <a:p>
            <a:pPr fontAlgn="auto">
              <a:lnSpc>
                <a:spcPct val="150000"/>
              </a:lnSpc>
              <a:spcBef>
                <a:spcPct val="0"/>
              </a:spcBef>
            </a:pPr>
            <a:endParaRPr lang="zh-CN" altLang="en-US" sz="1900" b="1">
              <a:solidFill>
                <a:srgbClr val="00B050"/>
              </a:solidFill>
              <a:sym typeface="+mn-ea"/>
            </a:endParaRPr>
          </a:p>
          <a:p>
            <a:pPr fontAlgn="auto">
              <a:lnSpc>
                <a:spcPct val="150000"/>
              </a:lnSpc>
              <a:spcBef>
                <a:spcPct val="0"/>
              </a:spcBef>
            </a:pPr>
            <a:r>
              <a:rPr lang="zh-CN" altLang="en-US" sz="1900" b="1">
                <a:solidFill>
                  <a:srgbClr val="0070C0"/>
                </a:solidFill>
              </a:rPr>
              <a:t>             </a:t>
            </a:r>
            <a:endParaRPr lang="zh-CN" altLang="en-US" sz="1900" b="1">
              <a:solidFill>
                <a:srgbClr val="FF0000"/>
              </a:solidFill>
            </a:endParaRPr>
          </a:p>
        </p:txBody>
      </p:sp>
    </p:spTree>
    <p:custDataLst>
      <p:tags r:id="rId1"/>
    </p:custDataLst>
  </p:cSld>
  <p:clrMapOvr>
    <a:masterClrMapping/>
  </p:clrMapOvr>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27381" y="1221388"/>
            <a:ext cx="11233248" cy="4439920"/>
          </a:xfrm>
          <a:prstGeom prst="rect">
            <a:avLst/>
          </a:prstGeom>
          <a:noFill/>
        </p:spPr>
        <p:txBody>
          <a:bodyPr wrap="square" rtlCol="0">
            <a:spAutoFit/>
          </a:bodyPr>
          <a:lstStyle/>
          <a:p>
            <a:pPr indent="0">
              <a:buFont typeface="Wingdings" panose="05000000000000000000" pitchFamily="2" charset="2"/>
              <a:buNone/>
            </a:pPr>
            <a:r>
              <a:rPr lang="zh-CN" altLang="en-US" sz="3200" b="1">
                <a:solidFill>
                  <a:srgbClr val="FF0000"/>
                </a:solidFill>
                <a:latin typeface="迷你简启体" panose="03000509000000000000" pitchFamily="65" charset="-122"/>
                <a:ea typeface="迷你简启体" panose="03000509000000000000" pitchFamily="65" charset="-122"/>
              </a:rPr>
              <a:t>训练作文各部分写作技巧</a:t>
            </a:r>
            <a:endParaRPr lang="en-US" altLang="zh-CN" sz="3200" b="1">
              <a:latin typeface="迷你简启体" panose="03000509000000000000" pitchFamily="65" charset="-122"/>
              <a:ea typeface="迷你简启体" panose="03000509000000000000" pitchFamily="65" charset="-122"/>
            </a:endParaRPr>
          </a:p>
          <a:p>
            <a:pPr lvl="1"/>
            <a:r>
              <a:rPr lang="zh-CN" altLang="en-US" sz="2665">
                <a:latin typeface="迷你简启体" panose="03000509000000000000" pitchFamily="65" charset="-122"/>
                <a:ea typeface="迷你简启体" panose="03000509000000000000" pitchFamily="65" charset="-122"/>
              </a:rPr>
              <a:t>惊艳标题、凤头豹尾、引用化用、修辞妙用、句式变换、思辨性、深刻性、新颖性</a:t>
            </a:r>
            <a:r>
              <a:rPr lang="en-US" altLang="zh-CN" sz="2665">
                <a:latin typeface="迷你简启体" panose="03000509000000000000" pitchFamily="65" charset="-122"/>
                <a:ea typeface="迷你简启体" panose="03000509000000000000" pitchFamily="65" charset="-122"/>
              </a:rPr>
              <a:t>……</a:t>
            </a:r>
          </a:p>
          <a:p>
            <a:pPr marL="0" lvl="1" indent="0">
              <a:buFont typeface="Wingdings" panose="05000000000000000000" pitchFamily="2" charset="2"/>
              <a:buNone/>
            </a:pPr>
            <a:r>
              <a:rPr lang="zh-CN" altLang="en-US" sz="3200" b="1">
                <a:solidFill>
                  <a:srgbClr val="FF0000"/>
                </a:solidFill>
                <a:latin typeface="迷你简启体" panose="03000509000000000000" pitchFamily="65" charset="-122"/>
                <a:ea typeface="迷你简启体" panose="03000509000000000000" pitchFamily="65" charset="-122"/>
              </a:rPr>
              <a:t>探究各类写作模式</a:t>
            </a:r>
            <a:endParaRPr lang="en-US" altLang="zh-CN" sz="2665">
              <a:latin typeface="迷你简启体" panose="03000509000000000000" pitchFamily="65" charset="-122"/>
              <a:ea typeface="迷你简启体" panose="03000509000000000000" pitchFamily="65" charset="-122"/>
            </a:endParaRPr>
          </a:p>
          <a:p>
            <a:pPr lvl="1"/>
            <a:r>
              <a:rPr lang="zh-CN" altLang="en-US" sz="2665">
                <a:latin typeface="迷你简启体" panose="03000509000000000000" pitchFamily="65" charset="-122"/>
                <a:ea typeface="迷你简启体" panose="03000509000000000000" pitchFamily="65" charset="-122"/>
              </a:rPr>
              <a:t>任务驱动、名言感悟、热点时评、命题类、话题类、寓言类、漫画类</a:t>
            </a:r>
            <a:endParaRPr lang="en-US" altLang="zh-CN" sz="2665">
              <a:latin typeface="迷你简启体" panose="03000509000000000000" pitchFamily="65" charset="-122"/>
              <a:ea typeface="迷你简启体" panose="03000509000000000000" pitchFamily="65" charset="-122"/>
            </a:endParaRPr>
          </a:p>
          <a:p>
            <a:pPr indent="0">
              <a:buFont typeface="Wingdings" panose="05000000000000000000" pitchFamily="2" charset="2"/>
              <a:buNone/>
            </a:pPr>
            <a:r>
              <a:rPr lang="zh-CN" altLang="en-US" sz="3200" b="1">
                <a:latin typeface="迷你简启体" panose="03000509000000000000" pitchFamily="65" charset="-122"/>
                <a:ea typeface="迷你简启体" panose="03000509000000000000" pitchFamily="65" charset="-122"/>
              </a:rPr>
              <a:t> </a:t>
            </a:r>
            <a:r>
              <a:rPr lang="zh-CN" altLang="en-US" sz="3200" b="1">
                <a:solidFill>
                  <a:srgbClr val="FF0000"/>
                </a:solidFill>
                <a:latin typeface="迷你简启体" panose="03000509000000000000" pitchFamily="65" charset="-122"/>
                <a:ea typeface="迷你简启体" panose="03000509000000000000" pitchFamily="65" charset="-122"/>
              </a:rPr>
              <a:t>坚持练字，提升卷面美感</a:t>
            </a:r>
            <a:endParaRPr lang="en-US" altLang="zh-CN" sz="2665">
              <a:solidFill>
                <a:srgbClr val="FF0000"/>
              </a:solidFill>
              <a:latin typeface="迷你简启体" panose="03000509000000000000" pitchFamily="65" charset="-122"/>
              <a:ea typeface="迷你简启体" panose="03000509000000000000" pitchFamily="65" charset="-122"/>
            </a:endParaRPr>
          </a:p>
          <a:p>
            <a:pPr lvl="1"/>
            <a:r>
              <a:rPr lang="zh-CN" altLang="en-US" sz="2665">
                <a:latin typeface="迷你简启体" panose="03000509000000000000" pitchFamily="65" charset="-122"/>
                <a:ea typeface="迷你简启体" panose="03000509000000000000" pitchFamily="65" charset="-122"/>
              </a:rPr>
              <a:t>笔画清晰、大小匀称、结构合理、细节考究</a:t>
            </a:r>
          </a:p>
          <a:p>
            <a:pPr lvl="1"/>
            <a:endParaRPr lang="en-US" altLang="zh-CN" sz="2665">
              <a:latin typeface="迷你简启体" panose="03000509000000000000" pitchFamily="65" charset="-122"/>
              <a:ea typeface="迷你简启体" panose="03000509000000000000" pitchFamily="65" charset="-122"/>
            </a:endParaRPr>
          </a:p>
          <a:p>
            <a:pPr lvl="1"/>
            <a:r>
              <a:rPr lang="zh-CN" altLang="en-US" sz="2660" b="1">
                <a:solidFill>
                  <a:srgbClr val="FF0000"/>
                </a:solidFill>
                <a:sym typeface="+mn-ea"/>
              </a:rPr>
              <a:t>分点训练，全面覆盖；片段写作，化整为零；</a:t>
            </a:r>
            <a:r>
              <a:rPr sz="2660" b="1">
                <a:solidFill>
                  <a:srgbClr val="FF0000"/>
                </a:solidFill>
                <a:sym typeface="+mn-ea"/>
              </a:rPr>
              <a:t>互评互改，眼高手高</a:t>
            </a:r>
          </a:p>
          <a:p>
            <a:pPr lvl="1"/>
            <a:endParaRPr lang="en-US" altLang="zh-CN" sz="2665">
              <a:latin typeface="迷你简启体" panose="03000509000000000000" pitchFamily="65" charset="-122"/>
              <a:ea typeface="迷你简启体" panose="03000509000000000000" pitchFamily="65" charset="-122"/>
            </a:endParaRPr>
          </a:p>
        </p:txBody>
      </p:sp>
    </p:spTree>
  </p:cSld>
  <p:clrMapOvr>
    <a:masterClrMapping/>
  </p:clrMapOvr>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a:xfrm>
            <a:off x="608330" y="608330"/>
            <a:ext cx="10968990" cy="5641340"/>
          </a:xfrm>
        </p:spPr>
        <p:txBody>
          <a:bodyPr>
            <a:noAutofit/>
          </a:bodyPr>
          <a:lstStyle/>
          <a:p>
            <a:pPr algn="l"/>
            <a:endParaRPr lang="zh-CN" altLang="en-US" sz="2700" b="1">
              <a:gradFill>
                <a:gsLst>
                  <a:gs pos="0">
                    <a:srgbClr val="007BD3"/>
                  </a:gs>
                  <a:gs pos="100000">
                    <a:srgbClr val="034373"/>
                  </a:gs>
                </a:gsLst>
                <a:lin scaled="0"/>
              </a:gradFill>
            </a:endParaRPr>
          </a:p>
          <a:p>
            <a:pPr algn="l"/>
            <a:r>
              <a:rPr sz="2700" b="1">
                <a:latin typeface="黑体" panose="02010609060101010101" charset="-122"/>
                <a:ea typeface="黑体" panose="02010609060101010101" charset="-122"/>
                <a:cs typeface="黑体" panose="02010609060101010101" charset="-122"/>
                <a:sym typeface="+mn-ea"/>
              </a:rPr>
              <a:t> </a:t>
            </a:r>
            <a:r>
              <a:rPr sz="4000" b="1">
                <a:solidFill>
                  <a:srgbClr val="FF0000"/>
                </a:solidFill>
                <a:latin typeface="黑体" panose="02010609060101010101" charset="-122"/>
                <a:ea typeface="黑体" panose="02010609060101010101" charset="-122"/>
                <a:cs typeface="黑体" panose="02010609060101010101" charset="-122"/>
                <a:sym typeface="+mn-ea"/>
              </a:rPr>
              <a:t> </a:t>
            </a:r>
            <a:r>
              <a:rPr sz="4000" b="1">
                <a:solidFill>
                  <a:srgbClr val="FF0000"/>
                </a:solidFill>
                <a:effectLst>
                  <a:glow rad="63500">
                    <a:schemeClr val="accent1">
                      <a:satMod val="175000"/>
                      <a:alpha val="40000"/>
                    </a:schemeClr>
                  </a:glow>
                </a:effectLst>
                <a:latin typeface="黑体" panose="02010609060101010101" charset="-122"/>
                <a:ea typeface="黑体" panose="02010609060101010101" charset="-122"/>
                <a:cs typeface="黑体" panose="02010609060101010101" charset="-122"/>
                <a:sym typeface="+mn-ea"/>
              </a:rPr>
              <a:t>慎思明辨方向准，登高致远视野宽；</a:t>
            </a:r>
          </a:p>
          <a:p>
            <a:pPr algn="l"/>
            <a:r>
              <a:rPr sz="4000" b="1">
                <a:solidFill>
                  <a:srgbClr val="FF0000"/>
                </a:solidFill>
                <a:effectLst>
                  <a:glow rad="63500">
                    <a:schemeClr val="accent1">
                      <a:satMod val="175000"/>
                      <a:alpha val="40000"/>
                    </a:schemeClr>
                  </a:glow>
                </a:effectLst>
                <a:latin typeface="黑体" panose="02010609060101010101" charset="-122"/>
                <a:ea typeface="黑体" panose="02010609060101010101" charset="-122"/>
                <a:cs typeface="黑体" panose="02010609060101010101" charset="-122"/>
                <a:sym typeface="+mn-ea"/>
              </a:rPr>
              <a:t>  潜心磨剑强实力，蟾宫折桂美前程！</a:t>
            </a:r>
            <a:endParaRPr sz="4000" b="1">
              <a:solidFill>
                <a:srgbClr val="FF0000"/>
              </a:solidFill>
              <a:latin typeface="黑体" panose="02010609060101010101" charset="-122"/>
              <a:ea typeface="黑体" panose="02010609060101010101" charset="-122"/>
              <a:cs typeface="黑体" panose="02010609060101010101" charset="-122"/>
              <a:sym typeface="+mn-ea"/>
            </a:endParaRPr>
          </a:p>
          <a:p>
            <a:pPr algn="l"/>
            <a:r>
              <a:rPr sz="4000" b="1">
                <a:gradFill>
                  <a:gsLst>
                    <a:gs pos="0">
                      <a:srgbClr val="007BD3"/>
                    </a:gs>
                    <a:gs pos="100000">
                      <a:srgbClr val="034373"/>
                    </a:gs>
                  </a:gsLst>
                  <a:lin scaled="0"/>
                </a:gradFill>
                <a:latin typeface="黑体" panose="02010609060101010101" charset="-122"/>
                <a:ea typeface="黑体" panose="02010609060101010101" charset="-122"/>
                <a:cs typeface="黑体" panose="02010609060101010101" charset="-122"/>
                <a:sym typeface="+mn-ea"/>
              </a:rPr>
              <a:t>祝同学们</a:t>
            </a:r>
            <a:r>
              <a:rPr lang="en-US" altLang="zh-CN" sz="4000" b="1">
                <a:gradFill>
                  <a:gsLst>
                    <a:gs pos="0">
                      <a:srgbClr val="007BD3"/>
                    </a:gs>
                    <a:gs pos="100000">
                      <a:srgbClr val="034373"/>
                    </a:gs>
                  </a:gsLst>
                  <a:lin scaled="0"/>
                </a:gradFill>
                <a:latin typeface="黑体" panose="02010609060101010101" charset="-122"/>
                <a:ea typeface="黑体" panose="02010609060101010101" charset="-122"/>
                <a:cs typeface="黑体" panose="02010609060101010101" charset="-122"/>
                <a:sym typeface="+mn-ea"/>
              </a:rPr>
              <a:t>2021</a:t>
            </a:r>
            <a:r>
              <a:rPr sz="4000" b="1">
                <a:gradFill>
                  <a:gsLst>
                    <a:gs pos="0">
                      <a:srgbClr val="007BD3"/>
                    </a:gs>
                    <a:gs pos="100000">
                      <a:srgbClr val="034373"/>
                    </a:gs>
                  </a:gsLst>
                  <a:lin scaled="0"/>
                </a:gradFill>
                <a:latin typeface="黑体" panose="02010609060101010101" charset="-122"/>
                <a:ea typeface="黑体" panose="02010609060101010101" charset="-122"/>
                <a:cs typeface="黑体" panose="02010609060101010101" charset="-122"/>
                <a:sym typeface="+mn-ea"/>
              </a:rPr>
              <a:t>年高考</a:t>
            </a:r>
            <a:endParaRPr sz="4000" b="1">
              <a:solidFill>
                <a:srgbClr val="FF0000"/>
              </a:solidFill>
              <a:latin typeface="黑体" panose="02010609060101010101" charset="-122"/>
              <a:ea typeface="黑体" panose="02010609060101010101" charset="-122"/>
              <a:cs typeface="黑体" panose="02010609060101010101" charset="-122"/>
              <a:sym typeface="+mn-ea"/>
            </a:endParaRPr>
          </a:p>
          <a:p>
            <a:pPr algn="l"/>
            <a:r>
              <a:rPr sz="4000" b="1">
                <a:solidFill>
                  <a:srgbClr val="FF0000"/>
                </a:solidFill>
                <a:latin typeface="黑体" panose="02010609060101010101" charset="-122"/>
                <a:ea typeface="黑体" panose="02010609060101010101" charset="-122"/>
                <a:cs typeface="黑体" panose="02010609060101010101" charset="-122"/>
                <a:sym typeface="+mn-ea"/>
              </a:rPr>
              <a:t>           </a:t>
            </a:r>
            <a:r>
              <a:rPr sz="4000" b="1">
                <a:solidFill>
                  <a:srgbClr val="FF0000"/>
                </a:solidFill>
                <a:effectLst>
                  <a:glow rad="63500">
                    <a:schemeClr val="accent1">
                      <a:satMod val="175000"/>
                      <a:alpha val="40000"/>
                    </a:schemeClr>
                  </a:glow>
                </a:effectLst>
                <a:latin typeface="黑体" panose="02010609060101010101" charset="-122"/>
                <a:ea typeface="黑体" panose="02010609060101010101" charset="-122"/>
                <a:cs typeface="黑体" panose="02010609060101010101" charset="-122"/>
                <a:sym typeface="+mn-ea"/>
              </a:rPr>
              <a:t> </a:t>
            </a:r>
            <a:r>
              <a:rPr sz="4400" b="1">
                <a:solidFill>
                  <a:srgbClr val="FF0000"/>
                </a:solidFill>
                <a:effectLst>
                  <a:glow rad="63500">
                    <a:schemeClr val="accent1">
                      <a:satMod val="175000"/>
                      <a:alpha val="40000"/>
                    </a:schemeClr>
                  </a:glow>
                </a:effectLst>
                <a:latin typeface="黑体" panose="02010609060101010101" charset="-122"/>
                <a:ea typeface="黑体" panose="02010609060101010101" charset="-122"/>
                <a:cs typeface="黑体" panose="02010609060101010101" charset="-122"/>
                <a:sym typeface="+mn-ea"/>
              </a:rPr>
              <a:t>金榜题名，心想事成！</a:t>
            </a:r>
            <a:r>
              <a:rPr sz="4400" b="1">
                <a:solidFill>
                  <a:srgbClr val="FF0000"/>
                </a:solidFill>
                <a:latin typeface="黑体" panose="02010609060101010101" charset="-122"/>
                <a:ea typeface="黑体" panose="02010609060101010101" charset="-122"/>
                <a:cs typeface="黑体" panose="02010609060101010101" charset="-122"/>
                <a:sym typeface="+mn-ea"/>
              </a:rPr>
              <a:t> </a:t>
            </a:r>
            <a:r>
              <a:rPr sz="4000" b="1">
                <a:solidFill>
                  <a:srgbClr val="FF0000"/>
                </a:solidFill>
                <a:latin typeface="黑体" panose="02010609060101010101" charset="-122"/>
                <a:ea typeface="黑体" panose="02010609060101010101" charset="-122"/>
                <a:cs typeface="黑体" panose="02010609060101010101" charset="-122"/>
                <a:sym typeface="+mn-ea"/>
              </a:rPr>
              <a:t> </a:t>
            </a:r>
            <a:r>
              <a:rPr sz="4000" b="1">
                <a:latin typeface="楷体_GB2312" pitchFamily="1" charset="-122"/>
                <a:ea typeface="楷体_GB2312" pitchFamily="1" charset="-122"/>
                <a:sym typeface="+mn-ea"/>
              </a:rPr>
              <a:t>   </a:t>
            </a:r>
            <a:endParaRPr lang="zh-CN" altLang="en-US" sz="4000" b="1">
              <a:gradFill>
                <a:gsLst>
                  <a:gs pos="0">
                    <a:srgbClr val="007BD3"/>
                  </a:gs>
                  <a:gs pos="100000">
                    <a:srgbClr val="034373"/>
                  </a:gs>
                </a:gsLst>
                <a:lin scaled="0"/>
              </a:gradFill>
            </a:endParaRPr>
          </a:p>
        </p:txBody>
      </p:sp>
    </p:spTree>
    <p:custDataLst>
      <p:tags r:id="rId1"/>
    </p:custData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a:xfrm>
            <a:off x="207010" y="412750"/>
            <a:ext cx="11850370" cy="6390640"/>
          </a:xfrm>
        </p:spPr>
        <p:txBody>
          <a:bodyPr>
            <a:noAutofit/>
          </a:bodyPr>
          <a:lstStyle/>
          <a:p>
            <a:pPr>
              <a:lnSpc>
                <a:spcPct val="100000"/>
              </a:lnSpc>
            </a:pPr>
            <a:r>
              <a:rPr lang="zh-CN" altLang="en-US" sz="1800" b="1"/>
              <a:t>1.下列对材料相关内容的</a:t>
            </a:r>
            <a:r>
              <a:rPr lang="zh-CN" altLang="en-US" sz="1800" b="1">
                <a:solidFill>
                  <a:srgbClr val="FF0000"/>
                </a:solidFill>
              </a:rPr>
              <a:t>理解</a:t>
            </a:r>
            <a:r>
              <a:rPr lang="zh-CN" altLang="en-US" sz="1800" b="1"/>
              <a:t>和分析，不正确的一项是（3分）</a:t>
            </a:r>
            <a:r>
              <a:rPr lang="zh-CN" altLang="en-US" sz="1800" b="1">
                <a:solidFill>
                  <a:srgbClr val="FF0000"/>
                </a:solidFill>
              </a:rPr>
              <a:t>（考查点</a:t>
            </a:r>
            <a:r>
              <a:rPr lang="en-US" altLang="zh-CN" sz="1800" b="1">
                <a:solidFill>
                  <a:srgbClr val="FF0000"/>
                </a:solidFill>
              </a:rPr>
              <a:t>——</a:t>
            </a:r>
            <a:r>
              <a:rPr lang="zh-CN" altLang="en-US" sz="1800" b="1">
                <a:solidFill>
                  <a:srgbClr val="FF0000"/>
                </a:solidFill>
              </a:rPr>
              <a:t>理解，能力点</a:t>
            </a:r>
            <a:r>
              <a:rPr lang="en-US" altLang="zh-CN" sz="1800" b="1">
                <a:solidFill>
                  <a:srgbClr val="FF0000"/>
                </a:solidFill>
              </a:rPr>
              <a:t>——</a:t>
            </a:r>
            <a:r>
              <a:rPr sz="1800" b="1">
                <a:solidFill>
                  <a:srgbClr val="FF0000"/>
                </a:solidFill>
              </a:rPr>
              <a:t>筛选信息</a:t>
            </a:r>
            <a:r>
              <a:rPr lang="zh-CN" altLang="en-US" sz="1800" b="1">
                <a:solidFill>
                  <a:srgbClr val="FF0000"/>
                </a:solidFill>
              </a:rPr>
              <a:t>）</a:t>
            </a:r>
            <a:endParaRPr lang="zh-CN" altLang="en-US" sz="1800" b="1"/>
          </a:p>
          <a:p>
            <a:pPr>
              <a:lnSpc>
                <a:spcPct val="100000"/>
              </a:lnSpc>
            </a:pPr>
            <a:r>
              <a:rPr lang="zh-CN" altLang="en-US" sz="1800" b="1"/>
              <a:t>A.对“人机大战”这样的事件所引发的关于人工智能的争论，必须拓宽视域，厘清思路，善用底线思维，才能真正抓住问题的要害。</a:t>
            </a:r>
          </a:p>
          <a:p>
            <a:pPr>
              <a:lnSpc>
                <a:spcPct val="100000"/>
              </a:lnSpc>
            </a:pPr>
            <a:r>
              <a:rPr lang="zh-CN" altLang="en-US" sz="1800" b="1"/>
              <a:t>B.如果盲目研发军用人工智能，比原子弹更可怕的武器有可能在不远的将来出现，即使处于人类控制之中，对人类也是一种威胁。</a:t>
            </a:r>
          </a:p>
          <a:p>
            <a:pPr>
              <a:lnSpc>
                <a:spcPct val="100000"/>
              </a:lnSpc>
            </a:pPr>
            <a:r>
              <a:rPr lang="zh-CN" altLang="en-US" sz="1800" b="1"/>
              <a:t>C.阿西莫夫等人所谓人工智能的终极威胁，不是机器人的失控和反叛，而是人工智能可能导致人类文明的最终灭亡。</a:t>
            </a:r>
          </a:p>
          <a:p>
            <a:pPr>
              <a:lnSpc>
                <a:spcPct val="100000"/>
              </a:lnSpc>
            </a:pPr>
            <a:r>
              <a:rPr lang="zh-CN" altLang="en-US" sz="1800" b="1"/>
              <a:t>D.同步利用“错误”和兼容“悖谬”的能力，以及同时处理各种矛盾信息的能力，都属于人类智能特有的形式逻辑。</a:t>
            </a:r>
          </a:p>
          <a:p>
            <a:pPr>
              <a:lnSpc>
                <a:spcPct val="100000"/>
              </a:lnSpc>
            </a:pPr>
            <a:r>
              <a:rPr lang="zh-CN" altLang="en-US" sz="1800" b="1"/>
              <a:t>2.根据材料一和材料二，下列说法不正确的一项是（3分）</a:t>
            </a:r>
            <a:r>
              <a:rPr lang="zh-CN" altLang="en-US" sz="1800" b="1">
                <a:solidFill>
                  <a:srgbClr val="FF0000"/>
                </a:solidFill>
              </a:rPr>
              <a:t>（考查点</a:t>
            </a:r>
            <a:r>
              <a:rPr lang="en-US" altLang="zh-CN" sz="1800" b="1">
                <a:solidFill>
                  <a:srgbClr val="FF0000"/>
                </a:solidFill>
              </a:rPr>
              <a:t>——</a:t>
            </a:r>
            <a:r>
              <a:rPr lang="zh-CN" altLang="en-US" sz="1800" b="1">
                <a:solidFill>
                  <a:srgbClr val="FF0000"/>
                </a:solidFill>
              </a:rPr>
              <a:t>理解，能力点</a:t>
            </a:r>
            <a:r>
              <a:rPr lang="en-US" altLang="zh-CN" sz="1800" b="1">
                <a:solidFill>
                  <a:srgbClr val="FF0000"/>
                </a:solidFill>
              </a:rPr>
              <a:t>——</a:t>
            </a:r>
            <a:r>
              <a:rPr sz="1800" b="1">
                <a:solidFill>
                  <a:srgbClr val="FF0000"/>
                </a:solidFill>
              </a:rPr>
              <a:t>文内材料推断）</a:t>
            </a:r>
            <a:endParaRPr lang="zh-CN" altLang="en-US" sz="1800" b="1">
              <a:solidFill>
                <a:srgbClr val="FF0000"/>
              </a:solidFill>
            </a:endParaRPr>
          </a:p>
          <a:p>
            <a:pPr>
              <a:lnSpc>
                <a:spcPct val="100000"/>
              </a:lnSpc>
            </a:pPr>
            <a:r>
              <a:rPr lang="zh-CN" altLang="en-US" sz="1800" b="1"/>
              <a:t>A.从局部看，工业人工智能取代工人有利于一些工厂提高经济效益；但如果成为一种普遍现象，有可能会危及社会的稳定。</a:t>
            </a:r>
          </a:p>
          <a:p>
            <a:pPr>
              <a:lnSpc>
                <a:spcPct val="100000"/>
              </a:lnSpc>
            </a:pPr>
            <a:r>
              <a:rPr lang="zh-CN" altLang="en-US" sz="1800" b="1"/>
              <a:t>B.《黑客帝国》《未来战士》等科幻影片，设想了人工智能反叛人类的情节，文章以此为例，说明人工智能的远期威胁。</a:t>
            </a:r>
          </a:p>
          <a:p>
            <a:pPr>
              <a:lnSpc>
                <a:spcPct val="100000"/>
              </a:lnSpc>
            </a:pPr>
            <a:r>
              <a:rPr lang="zh-CN" altLang="en-US" sz="1800" b="1"/>
              <a:t>C.如果加强机器人的遗传算法、人工神经网络等仿生大招，就可以让机器像人一样非逻辑、非程式、非确定性地工作，最终超越人类。</a:t>
            </a:r>
          </a:p>
          <a:p>
            <a:pPr>
              <a:lnSpc>
                <a:spcPct val="100000"/>
              </a:lnSpc>
            </a:pPr>
            <a:r>
              <a:rPr lang="zh-CN" altLang="en-US" sz="1800" b="1"/>
              <a:t>D.文学中保存了人类的情感和价值观，这是与其他领域相比，人工智能在文学领域更难取得突破的重要原因。</a:t>
            </a:r>
          </a:p>
        </p:txBody>
      </p:sp>
    </p:spTree>
    <p:custDataLst>
      <p:tags r:id="rId1"/>
    </p:custData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a:xfrm>
            <a:off x="373380" y="443230"/>
            <a:ext cx="11487150" cy="5897880"/>
          </a:xfrm>
        </p:spPr>
        <p:txBody>
          <a:bodyPr/>
          <a:lstStyle/>
          <a:p>
            <a:r>
              <a:rPr lang="zh-CN" altLang="en-US" sz="1800" b="1">
                <a:latin typeface="黑体" panose="02010609060101010101" charset="-122"/>
                <a:ea typeface="黑体" panose="02010609060101010101" charset="-122"/>
                <a:cs typeface="黑体" panose="02010609060101010101" charset="-122"/>
              </a:rPr>
              <a:t>3.下列各项中，最适合作为论据来支撑材料二观点的一项是（3分）</a:t>
            </a:r>
            <a:r>
              <a:rPr lang="zh-CN" altLang="en-US" sz="1800" b="1">
                <a:solidFill>
                  <a:srgbClr val="FF0000"/>
                </a:solidFill>
                <a:latin typeface="黑体" panose="02010609060101010101" charset="-122"/>
                <a:ea typeface="黑体" panose="02010609060101010101" charset="-122"/>
                <a:cs typeface="黑体" panose="02010609060101010101" charset="-122"/>
              </a:rPr>
              <a:t>（考查点</a:t>
            </a:r>
            <a:r>
              <a:rPr lang="en-US" altLang="zh-CN" sz="1800" b="1">
                <a:solidFill>
                  <a:srgbClr val="FF0000"/>
                </a:solidFill>
                <a:latin typeface="黑体" panose="02010609060101010101" charset="-122"/>
                <a:ea typeface="黑体" panose="02010609060101010101" charset="-122"/>
                <a:cs typeface="黑体" panose="02010609060101010101" charset="-122"/>
              </a:rPr>
              <a:t>——</a:t>
            </a:r>
            <a:r>
              <a:rPr lang="zh-CN" altLang="en-US" sz="1800" b="1">
                <a:solidFill>
                  <a:srgbClr val="FF0000"/>
                </a:solidFill>
                <a:latin typeface="黑体" panose="02010609060101010101" charset="-122"/>
                <a:ea typeface="黑体" panose="02010609060101010101" charset="-122"/>
                <a:cs typeface="黑体" panose="02010609060101010101" charset="-122"/>
              </a:rPr>
              <a:t>分析综合，能力点</a:t>
            </a:r>
            <a:r>
              <a:rPr lang="en-US" altLang="zh-CN" sz="1800" b="1">
                <a:solidFill>
                  <a:srgbClr val="FF0000"/>
                </a:solidFill>
                <a:latin typeface="黑体" panose="02010609060101010101" charset="-122"/>
                <a:ea typeface="黑体" panose="02010609060101010101" charset="-122"/>
                <a:cs typeface="黑体" panose="02010609060101010101" charset="-122"/>
              </a:rPr>
              <a:t>——</a:t>
            </a:r>
            <a:r>
              <a:rPr sz="1800" b="1">
                <a:solidFill>
                  <a:srgbClr val="FF0000"/>
                </a:solidFill>
                <a:latin typeface="黑体" panose="02010609060101010101" charset="-122"/>
                <a:ea typeface="黑体" panose="02010609060101010101" charset="-122"/>
                <a:cs typeface="黑体" panose="02010609060101010101" charset="-122"/>
              </a:rPr>
              <a:t>文外材料的分析</a:t>
            </a:r>
            <a:r>
              <a:rPr lang="zh-CN" altLang="en-US" sz="1800" b="1">
                <a:solidFill>
                  <a:srgbClr val="FF0000"/>
                </a:solidFill>
                <a:latin typeface="黑体" panose="02010609060101010101" charset="-122"/>
                <a:ea typeface="黑体" panose="02010609060101010101" charset="-122"/>
                <a:cs typeface="黑体" panose="02010609060101010101" charset="-122"/>
              </a:rPr>
              <a:t>推断）</a:t>
            </a:r>
            <a:endParaRPr lang="zh-CN" altLang="en-US" sz="1800" b="1">
              <a:latin typeface="黑体" panose="02010609060101010101" charset="-122"/>
              <a:ea typeface="黑体" panose="02010609060101010101" charset="-122"/>
              <a:cs typeface="黑体" panose="02010609060101010101" charset="-122"/>
            </a:endParaRPr>
          </a:p>
          <a:p>
            <a:r>
              <a:rPr lang="zh-CN" altLang="en-US" sz="1800" b="1">
                <a:latin typeface="黑体" panose="02010609060101010101" charset="-122"/>
                <a:ea typeface="黑体" panose="02010609060101010101" charset="-122"/>
                <a:cs typeface="黑体" panose="02010609060101010101" charset="-122"/>
              </a:rPr>
              <a:t>A.一群文学专业的研究生竟然难以分辨两首写景诗歌中，哪一首是由诗歌游戏软件所生成的，哪一首是宋代秦观的作品。</a:t>
            </a:r>
          </a:p>
          <a:p>
            <a:r>
              <a:rPr lang="zh-CN" altLang="en-US" sz="1800" b="1">
                <a:latin typeface="黑体" panose="02010609060101010101" charset="-122"/>
                <a:ea typeface="黑体" panose="02010609060101010101" charset="-122"/>
                <a:cs typeface="黑体" panose="02010609060101010101" charset="-122"/>
              </a:rPr>
              <a:t>B.某网站售价15元的“写作软件”，简直是最廉价的抄袭助手，已成为时下一些网络作家的“另一半”甚至“另一大半”。</a:t>
            </a:r>
          </a:p>
          <a:p>
            <a:r>
              <a:rPr lang="zh-CN" altLang="en-US" sz="1800" b="1">
                <a:latin typeface="黑体" panose="02010609060101010101" charset="-122"/>
                <a:ea typeface="黑体" panose="02010609060101010101" charset="-122"/>
                <a:cs typeface="黑体" panose="02010609060101010101" charset="-122"/>
              </a:rPr>
              <a:t>C.文学中的那些“恍惚而来，不思而至”（汤显祖语），字里行间非常微妙，其复杂性非任何一套代码和逻辑可以穷尽。</a:t>
            </a:r>
          </a:p>
          <a:p>
            <a:r>
              <a:rPr lang="zh-CN" altLang="en-US" sz="1800" b="1">
                <a:latin typeface="黑体" panose="02010609060101010101" charset="-122"/>
                <a:ea typeface="黑体" panose="02010609060101010101" charset="-122"/>
                <a:cs typeface="黑体" panose="02010609060101010101" charset="-122"/>
              </a:rPr>
              <a:t>D.“宫斗”神剧总是王痴、妃狠、暗下药，“武侠”神剧总是秘籍、红颜、先败后胜，人机合作能有效支持这些类型化写作。</a:t>
            </a:r>
          </a:p>
          <a:p>
            <a:r>
              <a:rPr lang="zh-CN" altLang="en-US" sz="1800" b="1">
                <a:latin typeface="黑体" panose="02010609060101010101" charset="-122"/>
                <a:ea typeface="黑体" panose="02010609060101010101" charset="-122"/>
                <a:cs typeface="黑体" panose="02010609060101010101" charset="-122"/>
              </a:rPr>
              <a:t>4.材料二使用了哪些论证手法？请简要说明。（4分）</a:t>
            </a:r>
            <a:r>
              <a:rPr lang="zh-CN" altLang="en-US" sz="1800" b="1">
                <a:solidFill>
                  <a:srgbClr val="FF0000"/>
                </a:solidFill>
                <a:latin typeface="黑体" panose="02010609060101010101" charset="-122"/>
                <a:ea typeface="黑体" panose="02010609060101010101" charset="-122"/>
                <a:cs typeface="黑体" panose="02010609060101010101" charset="-122"/>
              </a:rPr>
              <a:t>（分析论证方法）</a:t>
            </a:r>
          </a:p>
          <a:p>
            <a:r>
              <a:rPr lang="zh-CN" altLang="en-US" sz="1800" b="1">
                <a:latin typeface="黑体" panose="02010609060101010101" charset="-122"/>
                <a:ea typeface="黑体" panose="02010609060101010101" charset="-122"/>
                <a:cs typeface="黑体" panose="02010609060101010101" charset="-122"/>
              </a:rPr>
              <a:t>5.</a:t>
            </a:r>
            <a:r>
              <a:rPr lang="zh-CN" altLang="en-US" sz="1800" b="1">
                <a:solidFill>
                  <a:srgbClr val="0070C0"/>
                </a:solidFill>
                <a:latin typeface="黑体" panose="02010609060101010101" charset="-122"/>
                <a:ea typeface="黑体" panose="02010609060101010101" charset="-122"/>
                <a:cs typeface="黑体" panose="02010609060101010101" charset="-122"/>
              </a:rPr>
              <a:t>有人认为</a:t>
            </a:r>
            <a:r>
              <a:rPr lang="zh-CN" altLang="en-US" sz="1800" b="1">
                <a:latin typeface="黑体" panose="02010609060101010101" charset="-122"/>
                <a:ea typeface="黑体" panose="02010609060101010101" charset="-122"/>
                <a:cs typeface="黑体" panose="02010609060101010101" charset="-122"/>
              </a:rPr>
              <a:t>，在对待人工智能的态度上，材料一和材料二截然相反。</a:t>
            </a:r>
            <a:r>
              <a:rPr lang="zh-CN" altLang="en-US" sz="1800" b="1">
                <a:solidFill>
                  <a:srgbClr val="0070C0"/>
                </a:solidFill>
                <a:latin typeface="黑体" panose="02010609060101010101" charset="-122"/>
                <a:ea typeface="黑体" panose="02010609060101010101" charset="-122"/>
                <a:cs typeface="黑体" panose="02010609060101010101" charset="-122"/>
              </a:rPr>
              <a:t>你是否同意</a:t>
            </a:r>
            <a:r>
              <a:rPr lang="zh-CN" altLang="en-US" sz="1800" b="1">
                <a:latin typeface="黑体" panose="02010609060101010101" charset="-122"/>
                <a:ea typeface="黑体" panose="02010609060101010101" charset="-122"/>
                <a:cs typeface="黑体" panose="02010609060101010101" charset="-122"/>
              </a:rPr>
              <a:t>？请结合材料谈谈你的看法。（6分）</a:t>
            </a:r>
            <a:r>
              <a:rPr lang="zh-CN" altLang="en-US" sz="1800" b="1">
                <a:solidFill>
                  <a:srgbClr val="FF0000"/>
                </a:solidFill>
                <a:latin typeface="黑体" panose="02010609060101010101" charset="-122"/>
                <a:ea typeface="黑体" panose="02010609060101010101" charset="-122"/>
                <a:cs typeface="黑体" panose="02010609060101010101" charset="-122"/>
              </a:rPr>
              <a:t> （分析观点态度，思辨）</a:t>
            </a:r>
          </a:p>
          <a:p>
            <a:endParaRPr sz="1800" b="1">
              <a:solidFill>
                <a:srgbClr val="FF0000"/>
              </a:solidFill>
              <a:latin typeface="黑体" panose="02010609060101010101" charset="-122"/>
              <a:ea typeface="黑体" panose="02010609060101010101" charset="-122"/>
              <a:cs typeface="黑体" panose="02010609060101010101" charset="-122"/>
            </a:endParaRPr>
          </a:p>
        </p:txBody>
      </p:sp>
    </p:spTree>
    <p:custDataLst>
      <p:tags r:id="rId1"/>
    </p:custData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endParaRPr lang="zh-CN" altLang="en-US"/>
          </a:p>
          <a:p>
            <a:r>
              <a:rPr lang="zh-CN" altLang="en-US" sz="2800"/>
              <a:t>现代文阅读 </a:t>
            </a:r>
            <a:r>
              <a:rPr lang="en-US" altLang="zh-CN" sz="2800"/>
              <a:t>2  </a:t>
            </a:r>
            <a:r>
              <a:rPr sz="2800"/>
              <a:t>两个版本</a:t>
            </a:r>
            <a:endParaRPr lang="zh-CN" altLang="en-US" sz="2800"/>
          </a:p>
          <a:p>
            <a:r>
              <a:rPr lang="zh-CN" altLang="en-US" sz="2800"/>
              <a:t>河北、广东、湖北、辽宁</a:t>
            </a:r>
            <a:r>
              <a:rPr lang="en-US" altLang="zh-CN" sz="2800"/>
              <a:t>——</a:t>
            </a:r>
            <a:r>
              <a:rPr lang="zh-CN" altLang="en-US" sz="2800"/>
              <a:t> 金克木</a:t>
            </a:r>
            <a:r>
              <a:rPr lang="zh-CN" altLang="en-US" sz="2800">
                <a:solidFill>
                  <a:srgbClr val="FF0000"/>
                </a:solidFill>
              </a:rPr>
              <a:t>《国文教员》</a:t>
            </a:r>
            <a:endParaRPr lang="zh-CN" altLang="en-US" sz="2800"/>
          </a:p>
          <a:p>
            <a:r>
              <a:rPr lang="zh-CN" altLang="en-US" sz="2800"/>
              <a:t>江苏、湖南、福建、重庆</a:t>
            </a:r>
            <a:r>
              <a:rPr lang="en-US" altLang="zh-CN" sz="2800"/>
              <a:t>——</a:t>
            </a:r>
            <a:r>
              <a:rPr lang="zh-CN" altLang="en-US" sz="2800"/>
              <a:t>川端康成</a:t>
            </a:r>
            <a:r>
              <a:rPr lang="zh-CN" altLang="en-US" sz="2800">
                <a:solidFill>
                  <a:srgbClr val="FF0000"/>
                </a:solidFill>
              </a:rPr>
              <a:t>《秋雨》</a:t>
            </a:r>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a:xfrm>
            <a:off x="146685" y="274955"/>
            <a:ext cx="11671935" cy="6066155"/>
          </a:xfrm>
        </p:spPr>
        <p:txBody>
          <a:bodyPr>
            <a:noAutofit/>
          </a:bodyPr>
          <a:lstStyle/>
          <a:p>
            <a:pPr>
              <a:lnSpc>
                <a:spcPct val="120000"/>
              </a:lnSpc>
            </a:pPr>
            <a:r>
              <a:rPr lang="zh-CN" altLang="en-US">
                <a:latin typeface="黑体" panose="02010609060101010101" charset="-122"/>
                <a:ea typeface="黑体" panose="02010609060101010101" charset="-122"/>
                <a:cs typeface="黑体" panose="02010609060101010101" charset="-122"/>
              </a:rPr>
              <a:t>6. 下列对文本一相关内容和艺术特色的分析鉴赏，不正确的一项是（3分）</a:t>
            </a:r>
            <a:r>
              <a:rPr lang="zh-CN" altLang="en-US" b="1">
                <a:solidFill>
                  <a:srgbClr val="FF0000"/>
                </a:solidFill>
                <a:latin typeface="黑体" panose="02010609060101010101" charset="-122"/>
                <a:ea typeface="黑体" panose="02010609060101010101" charset="-122"/>
                <a:cs typeface="黑体" panose="02010609060101010101" charset="-122"/>
              </a:rPr>
              <a:t>（常规题</a:t>
            </a:r>
            <a:r>
              <a:rPr lang="en-US" altLang="zh-CN" b="1">
                <a:solidFill>
                  <a:srgbClr val="FF0000"/>
                </a:solidFill>
                <a:latin typeface="黑体" panose="02010609060101010101" charset="-122"/>
                <a:ea typeface="黑体" panose="02010609060101010101" charset="-122"/>
                <a:cs typeface="黑体" panose="02010609060101010101" charset="-122"/>
              </a:rPr>
              <a:t>——</a:t>
            </a:r>
            <a:r>
              <a:rPr b="1">
                <a:solidFill>
                  <a:srgbClr val="FF0000"/>
                </a:solidFill>
                <a:latin typeface="黑体" panose="02010609060101010101" charset="-122"/>
                <a:ea typeface="黑体" panose="02010609060101010101" charset="-122"/>
                <a:cs typeface="黑体" panose="02010609060101010101" charset="-122"/>
              </a:rPr>
              <a:t>内容和艺术特色）</a:t>
            </a:r>
            <a:endParaRPr lang="zh-CN" altLang="en-US" b="1">
              <a:solidFill>
                <a:srgbClr val="FF0000"/>
              </a:solidFill>
              <a:latin typeface="黑体" panose="02010609060101010101" charset="-122"/>
              <a:ea typeface="黑体" panose="02010609060101010101" charset="-122"/>
              <a:cs typeface="黑体" panose="02010609060101010101" charset="-122"/>
            </a:endParaRPr>
          </a:p>
          <a:p>
            <a:pPr>
              <a:lnSpc>
                <a:spcPct val="120000"/>
              </a:lnSpc>
            </a:pPr>
            <a:r>
              <a:rPr lang="zh-CN" altLang="en-US">
                <a:latin typeface="黑体" panose="02010609060101010101" charset="-122"/>
                <a:ea typeface="黑体" panose="02010609060101010101" charset="-122"/>
                <a:cs typeface="黑体" panose="02010609060101010101" charset="-122"/>
              </a:rPr>
              <a:t>A.国文教员在教科书之外自编讲义，在课堂上又往往“随意谈话”，文章重在塑造他潇洒率性的先进知识分子形象。</a:t>
            </a:r>
          </a:p>
          <a:p>
            <a:pPr>
              <a:lnSpc>
                <a:spcPct val="120000"/>
              </a:lnSpc>
            </a:pPr>
            <a:r>
              <a:rPr lang="zh-CN" altLang="en-US">
                <a:latin typeface="黑体" panose="02010609060101010101" charset="-122"/>
                <a:ea typeface="黑体" panose="02010609060101010101" charset="-122"/>
                <a:cs typeface="黑体" panose="02010609060101010101" charset="-122"/>
              </a:rPr>
              <a:t>B.国文教员讲授课文时的“发挥”，不但有他本人对诗文的独到见解，而且含有指点学生读书作文的方法。</a:t>
            </a:r>
          </a:p>
          <a:p>
            <a:pPr>
              <a:lnSpc>
                <a:spcPct val="120000"/>
              </a:lnSpc>
            </a:pPr>
            <a:r>
              <a:rPr lang="zh-CN" altLang="en-US">
                <a:latin typeface="黑体" panose="02010609060101010101" charset="-122"/>
                <a:ea typeface="黑体" panose="02010609060101010101" charset="-122"/>
                <a:cs typeface="黑体" panose="02010609060101010101" charset="-122"/>
              </a:rPr>
              <a:t>C.这篇“闲谈”文章回忆国文教员的课堂言行，清淡中有深意，其行文体现了国文教员潜移默化的影响。</a:t>
            </a:r>
          </a:p>
          <a:p>
            <a:pPr>
              <a:lnSpc>
                <a:spcPct val="120000"/>
              </a:lnSpc>
            </a:pPr>
            <a:r>
              <a:rPr lang="zh-CN" altLang="en-US">
                <a:latin typeface="黑体" panose="02010609060101010101" charset="-122"/>
                <a:ea typeface="黑体" panose="02010609060101010101" charset="-122"/>
                <a:cs typeface="黑体" panose="02010609060101010101" charset="-122"/>
              </a:rPr>
              <a:t>D.尽管也曾因为文字而经历波折，被文字纠缠了一辈子，作者始终对引领他走上文字生涯的国文教员心存感念。</a:t>
            </a:r>
          </a:p>
          <a:p>
            <a:pPr>
              <a:lnSpc>
                <a:spcPct val="120000"/>
              </a:lnSpc>
            </a:pPr>
            <a:r>
              <a:rPr lang="zh-CN" altLang="en-US">
                <a:latin typeface="黑体" panose="02010609060101010101" charset="-122"/>
                <a:ea typeface="黑体" panose="02010609060101010101" charset="-122"/>
                <a:cs typeface="黑体" panose="02010609060101010101" charset="-122"/>
              </a:rPr>
              <a:t>7.下列与文本有关的说法，正确的一项是（3分）  </a:t>
            </a:r>
            <a:r>
              <a:rPr lang="zh-CN" altLang="en-US" b="1">
                <a:solidFill>
                  <a:srgbClr val="FF0000"/>
                </a:solidFill>
                <a:latin typeface="黑体" panose="02010609060101010101" charset="-122"/>
                <a:ea typeface="黑体" panose="02010609060101010101" charset="-122"/>
                <a:cs typeface="黑体" panose="02010609060101010101" charset="-122"/>
              </a:rPr>
              <a:t>（创新题</a:t>
            </a:r>
            <a:r>
              <a:rPr lang="en-US" altLang="zh-CN" b="1">
                <a:solidFill>
                  <a:srgbClr val="FF0000"/>
                </a:solidFill>
                <a:latin typeface="黑体" panose="02010609060101010101" charset="-122"/>
                <a:ea typeface="黑体" panose="02010609060101010101" charset="-122"/>
                <a:cs typeface="黑体" panose="02010609060101010101" charset="-122"/>
              </a:rPr>
              <a:t>——</a:t>
            </a:r>
            <a:r>
              <a:rPr b="1">
                <a:solidFill>
                  <a:srgbClr val="FF0000"/>
                </a:solidFill>
                <a:latin typeface="黑体" panose="02010609060101010101" charset="-122"/>
                <a:ea typeface="黑体" panose="02010609060101010101" charset="-122"/>
                <a:cs typeface="黑体" panose="02010609060101010101" charset="-122"/>
              </a:rPr>
              <a:t>与文本有关，但视野更广，考查语文素养）</a:t>
            </a:r>
            <a:endParaRPr lang="zh-CN" altLang="en-US" b="1">
              <a:solidFill>
                <a:srgbClr val="FF0000"/>
              </a:solidFill>
              <a:latin typeface="黑体" panose="02010609060101010101" charset="-122"/>
              <a:ea typeface="黑体" panose="02010609060101010101" charset="-122"/>
              <a:cs typeface="黑体" panose="02010609060101010101" charset="-122"/>
            </a:endParaRPr>
          </a:p>
          <a:p>
            <a:pPr>
              <a:lnSpc>
                <a:spcPct val="120000"/>
              </a:lnSpc>
            </a:pPr>
            <a:r>
              <a:rPr lang="zh-CN" altLang="en-US">
                <a:latin typeface="黑体" panose="02010609060101010101" charset="-122"/>
                <a:ea typeface="黑体" panose="02010609060101010101" charset="-122"/>
                <a:cs typeface="黑体" panose="02010609060101010101" charset="-122"/>
              </a:rPr>
              <a:t>A.蔡元培《洪水与猛兽》一文称孟子为“孟轲”，既表达了“五四”时期鲜明的反封建精神，更符合白话文的文体需要。</a:t>
            </a:r>
          </a:p>
          <a:p>
            <a:pPr>
              <a:lnSpc>
                <a:spcPct val="120000"/>
              </a:lnSpc>
            </a:pPr>
            <a:r>
              <a:rPr lang="zh-CN" altLang="en-US">
                <a:latin typeface="黑体" panose="02010609060101010101" charset="-122"/>
                <a:ea typeface="黑体" panose="02010609060101010101" charset="-122"/>
                <a:cs typeface="黑体" panose="02010609060101010101" charset="-122"/>
              </a:rPr>
              <a:t>B.《老残游记》中大明湖听说书一段，是精彩的白话小说片段，运用了多种修辞手段来渲染王小玉说书时激烈紧张的气氛。</a:t>
            </a:r>
          </a:p>
          <a:p>
            <a:pPr>
              <a:lnSpc>
                <a:spcPct val="120000"/>
              </a:lnSpc>
            </a:pPr>
            <a:r>
              <a:rPr lang="zh-CN" altLang="en-US">
                <a:latin typeface="黑体" panose="02010609060101010101" charset="-122"/>
                <a:ea typeface="黑体" panose="02010609060101010101" charset="-122"/>
                <a:cs typeface="黑体" panose="02010609060101010101" charset="-122"/>
              </a:rPr>
              <a:t>C.司马迁的《鸿门宴》写出了刘邦的决断与项羽的糊涂，直接影响到后世李清照写“生当作人杰”一诗时贬项扬刘的态度。</a:t>
            </a:r>
          </a:p>
          <a:p>
            <a:pPr>
              <a:lnSpc>
                <a:spcPct val="120000"/>
              </a:lnSpc>
            </a:pPr>
            <a:r>
              <a:rPr lang="zh-CN" altLang="en-US">
                <a:latin typeface="黑体" panose="02010609060101010101" charset="-122"/>
                <a:ea typeface="黑体" panose="02010609060101010101" charset="-122"/>
                <a:cs typeface="黑体" panose="02010609060101010101" charset="-122"/>
              </a:rPr>
              <a:t>D.金克木的“化尘残影”，在命名上同鲁迅的“朝花夕拾”有异曲同工之处，两者都隐含了追溯往事的独特意味。</a:t>
            </a:r>
          </a:p>
          <a:p>
            <a:pPr>
              <a:lnSpc>
                <a:spcPct val="120000"/>
              </a:lnSpc>
            </a:pPr>
            <a:r>
              <a:rPr lang="zh-CN" altLang="en-US">
                <a:latin typeface="黑体" panose="02010609060101010101" charset="-122"/>
                <a:ea typeface="黑体" panose="02010609060101010101" charset="-122"/>
                <a:cs typeface="黑体" panose="02010609060101010101" charset="-122"/>
              </a:rPr>
              <a:t>8.作者自评“这些小小说倒像是中国的老传统”。请结合文本二，分析作者心目中传统小说的特点。（4分）</a:t>
            </a:r>
          </a:p>
          <a:p>
            <a:pPr>
              <a:lnSpc>
                <a:spcPct val="120000"/>
              </a:lnSpc>
            </a:pPr>
            <a:r>
              <a:rPr lang="zh-CN" altLang="en-US" b="1">
                <a:solidFill>
                  <a:srgbClr val="FF0000"/>
                </a:solidFill>
                <a:latin typeface="黑体" panose="02010609060101010101" charset="-122"/>
                <a:ea typeface="黑体" panose="02010609060101010101" charset="-122"/>
                <a:cs typeface="黑体" panose="02010609060101010101" charset="-122"/>
              </a:rPr>
              <a:t>                                             （常规题</a:t>
            </a:r>
            <a:r>
              <a:rPr lang="en-US" altLang="zh-CN" b="1">
                <a:solidFill>
                  <a:srgbClr val="FF0000"/>
                </a:solidFill>
                <a:latin typeface="黑体" panose="02010609060101010101" charset="-122"/>
                <a:ea typeface="黑体" panose="02010609060101010101" charset="-122"/>
                <a:cs typeface="黑体" panose="02010609060101010101" charset="-122"/>
              </a:rPr>
              <a:t>——</a:t>
            </a:r>
            <a:r>
              <a:rPr b="1">
                <a:solidFill>
                  <a:srgbClr val="FF0000"/>
                </a:solidFill>
                <a:latin typeface="黑体" panose="02010609060101010101" charset="-122"/>
                <a:ea typeface="黑体" panose="02010609060101010101" charset="-122"/>
                <a:cs typeface="黑体" panose="02010609060101010101" charset="-122"/>
              </a:rPr>
              <a:t>分析概括</a:t>
            </a:r>
            <a:r>
              <a:rPr lang="zh-CN" altLang="en-US" b="1">
                <a:solidFill>
                  <a:srgbClr val="FF0000"/>
                </a:solidFill>
                <a:latin typeface="黑体" panose="02010609060101010101" charset="-122"/>
                <a:ea typeface="黑体" panose="02010609060101010101" charset="-122"/>
                <a:cs typeface="黑体" panose="02010609060101010101" charset="-122"/>
              </a:rPr>
              <a:t>）</a:t>
            </a:r>
          </a:p>
          <a:p>
            <a:pPr>
              <a:lnSpc>
                <a:spcPct val="120000"/>
              </a:lnSpc>
            </a:pPr>
            <a:r>
              <a:rPr lang="zh-CN" altLang="en-US">
                <a:latin typeface="黑体" panose="02010609060101010101" charset="-122"/>
                <a:ea typeface="黑体" panose="02010609060101010101" charset="-122"/>
                <a:cs typeface="黑体" panose="02010609060101010101" charset="-122"/>
              </a:rPr>
              <a:t>9.如欲以“一则‘新世说’”为题写一则《国文教员》的小评论，请结合文本，列出评论要点。（6分）</a:t>
            </a:r>
          </a:p>
          <a:p>
            <a:pPr>
              <a:lnSpc>
                <a:spcPct val="120000"/>
              </a:lnSpc>
            </a:pPr>
            <a:r>
              <a:rPr lang="zh-CN" altLang="en-US" b="1">
                <a:solidFill>
                  <a:srgbClr val="FF0000"/>
                </a:solidFill>
                <a:latin typeface="黑体" panose="02010609060101010101" charset="-122"/>
                <a:ea typeface="黑体" panose="02010609060101010101" charset="-122"/>
                <a:cs typeface="黑体" panose="02010609060101010101" charset="-122"/>
              </a:rPr>
              <a:t>                                                （创新题</a:t>
            </a:r>
            <a:r>
              <a:rPr lang="en-US" altLang="zh-CN" b="1">
                <a:solidFill>
                  <a:srgbClr val="FF0000"/>
                </a:solidFill>
                <a:latin typeface="黑体" panose="02010609060101010101" charset="-122"/>
                <a:ea typeface="黑体" panose="02010609060101010101" charset="-122"/>
                <a:cs typeface="黑体" panose="02010609060101010101" charset="-122"/>
              </a:rPr>
              <a:t>——</a:t>
            </a:r>
            <a:r>
              <a:rPr b="1">
                <a:solidFill>
                  <a:srgbClr val="FF0000"/>
                </a:solidFill>
                <a:latin typeface="黑体" panose="02010609060101010101" charset="-122"/>
                <a:ea typeface="黑体" panose="02010609060101010101" charset="-122"/>
                <a:cs typeface="黑体" panose="02010609060101010101" charset="-122"/>
              </a:rPr>
              <a:t>文学评论）</a:t>
            </a:r>
          </a:p>
        </p:txBody>
      </p:sp>
    </p:spTree>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AS_OS" val="Unix 3.10 unknown"/>
  <p:tag name="AS_RELEASE_DATE" val="2020.11.30"/>
  <p:tag name="AS_TITLE" val="Aspose.Slides for Java"/>
  <p:tag name="AS_VERSION" val="20.11"/>
</p:tagLst>
</file>

<file path=ppt/tags/tag10.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MASK_FLAG" val="1"/>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100.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101.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102.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103.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104.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general"/>
  <p:tag name="KSO_WM_SLIDE_BK_DARK_LIGHT" val="2"/>
  <p:tag name="KSO_WM_TAG_VERSION" val="1.0"/>
  <p:tag name="KSO_WM_UNIT_COMPATIBLE" val="0"/>
  <p:tag name="KSO_WM_UNIT_DIAGRAM_ISNUMVISUAL" val="0"/>
  <p:tag name="KSO_WM_UNIT_DIAGRAM_ISREFERUNIT" val="0"/>
  <p:tag name="KSO_WM_UNIT_HIGHLIGHT" val="0"/>
  <p:tag name="KSO_WM_UNIT_ID" val="_12**"/>
  <p:tag name="KSO_WM_UNIT_LAYERLEVEL" val="1"/>
</p:tagLst>
</file>

<file path=ppt/tags/tag105.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general"/>
  <p:tag name="KSO_WM_SLIDE_BK_DARK_LIGHT" val="2"/>
  <p:tag name="KSO_WM_TAG_VERSION" val="1.0"/>
  <p:tag name="KSO_WM_UNIT_COMPATIBLE" val="0"/>
  <p:tag name="KSO_WM_UNIT_DIAGRAM_ISNUMVISUAL" val="0"/>
  <p:tag name="KSO_WM_UNIT_DIAGRAM_ISREFERUNIT" val="0"/>
  <p:tag name="KSO_WM_UNIT_HIGHLIGHT" val="0"/>
  <p:tag name="KSO_WM_UNIT_ID" val="_12**"/>
  <p:tag name="KSO_WM_UNIT_LAYERLEVEL" val="1"/>
</p:tagLst>
</file>

<file path=ppt/tags/tag106.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general"/>
  <p:tag name="KSO_WM_SLIDE_BK_DARK_LIGHT" val="2"/>
  <p:tag name="KSO_WM_TAG_VERSION" val="1.0"/>
  <p:tag name="KSO_WM_UNIT_COMPATIBLE" val="0"/>
  <p:tag name="KSO_WM_UNIT_DIAGRAM_ISNUMVISUAL" val="0"/>
  <p:tag name="KSO_WM_UNIT_DIAGRAM_ISREFERUNIT" val="0"/>
  <p:tag name="KSO_WM_UNIT_HIGHLIGHT" val="0"/>
  <p:tag name="KSO_WM_UNIT_ID" val="_12**"/>
  <p:tag name="KSO_WM_UNIT_LAYERLEVEL" val="1"/>
</p:tagLst>
</file>

<file path=ppt/tags/tag107.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general"/>
  <p:tag name="KSO_WM_SLIDE_BK_DARK_LIGHT" val="2"/>
  <p:tag name="KSO_WM_TAG_VERSION" val="1.0"/>
  <p:tag name="KSO_WM_UNIT_COMPATIBLE" val="0"/>
  <p:tag name="KSO_WM_UNIT_DIAGRAM_ISNUMVISUAL" val="0"/>
  <p:tag name="KSO_WM_UNIT_DIAGRAM_ISREFERUNIT" val="0"/>
  <p:tag name="KSO_WM_UNIT_HIGHLIGHT" val="0"/>
  <p:tag name="KSO_WM_UNIT_ID" val="_12**"/>
  <p:tag name="KSO_WM_UNIT_LAYERLEVEL" val="1"/>
</p:tagLst>
</file>

<file path=ppt/tags/tag108.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general"/>
  <p:tag name="KSO_WM_SLIDE_BK_DARK_LIGHT" val="2"/>
  <p:tag name="KSO_WM_TAG_VERSION" val="1.0"/>
  <p:tag name="KSO_WM_UNIT_COMPATIBLE" val="0"/>
  <p:tag name="KSO_WM_UNIT_DIAGRAM_ISNUMVISUAL" val="0"/>
  <p:tag name="KSO_WM_UNIT_DIAGRAM_ISREFERUNIT" val="0"/>
  <p:tag name="KSO_WM_UNIT_HIGHLIGHT" val="0"/>
  <p:tag name="KSO_WM_UNIT_ID" val="_12**"/>
  <p:tag name="KSO_WM_UNIT_LAYERLEVEL" val="1"/>
</p:tagLst>
</file>

<file path=ppt/tags/tag109.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general"/>
  <p:tag name="KSO_WM_SLIDE_BK_DARK_LIGHT" val="2"/>
  <p:tag name="KSO_WM_TAG_VERSION" val="1.0"/>
  <p:tag name="KSO_WM_UNIT_COMPATIBLE" val="0"/>
  <p:tag name="KSO_WM_UNIT_DIAGRAM_ISNUMVISUAL" val="0"/>
  <p:tag name="KSO_WM_UNIT_DIAGRAM_ISREFERUNIT" val="0"/>
  <p:tag name="KSO_WM_UNIT_HIGHLIGHT" val="0"/>
  <p:tag name="KSO_WM_UNIT_ID" val="_12*i*2"/>
  <p:tag name="KSO_WM_UNIT_INDEX" val="2"/>
  <p:tag name="KSO_WM_UNIT_LAYERLEVEL" val="1"/>
  <p:tag name="KSO_WM_UNIT_TYPE" val="i"/>
</p:tagLst>
</file>

<file path=ppt/tags/tag11.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MASK_FLAG" val="1"/>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110.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general"/>
  <p:tag name="KSO_WM_SLIDE_BK_DARK_LIGHT" val="2"/>
  <p:tag name="KSO_WM_TAG_VERSION" val="1.0"/>
  <p:tag name="KSO_WM_UNIT_COMPATIBLE" val="0"/>
  <p:tag name="KSO_WM_UNIT_DIAGRAM_ISNUMVISUAL" val="0"/>
  <p:tag name="KSO_WM_UNIT_DIAGRAM_ISREFERUNIT" val="0"/>
  <p:tag name="KSO_WM_UNIT_HIGHLIGHT" val="0"/>
  <p:tag name="KSO_WM_UNIT_ID" val="_12**"/>
  <p:tag name="KSO_WM_UNIT_LAYERLEVEL" val="1"/>
</p:tagLst>
</file>

<file path=ppt/tags/tag111.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frame"/>
  <p:tag name="KSO_WM_SLIDE_BK_DARK_LIGHT" val="2"/>
  <p:tag name="KSO_WM_TAG_VERSION" val="1.0"/>
  <p:tag name="KSO_WM_UNIT_COMPATIBLE" val="0"/>
  <p:tag name="KSO_WM_UNIT_DIAGRAM_ISNUMVISUAL" val="0"/>
  <p:tag name="KSO_WM_UNIT_DIAGRAM_ISREFERUNIT" val="0"/>
  <p:tag name="KSO_WM_UNIT_HIGHLIGHT" val="0"/>
  <p:tag name="KSO_WM_UNIT_ID" val="_13**"/>
  <p:tag name="KSO_WM_UNIT_LAYERLEVEL" val="1"/>
</p:tagLst>
</file>

<file path=ppt/tags/tag112.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frame"/>
  <p:tag name="KSO_WM_SLIDE_BK_DARK_LIGHT" val="2"/>
  <p:tag name="KSO_WM_TAG_VERSION" val="1.0"/>
  <p:tag name="KSO_WM_UNIT_COMPATIBLE" val="0"/>
  <p:tag name="KSO_WM_UNIT_DIAGRAM_ISNUMVISUAL" val="0"/>
  <p:tag name="KSO_WM_UNIT_DIAGRAM_ISREFERUNIT" val="0"/>
  <p:tag name="KSO_WM_UNIT_HIGHLIGHT" val="0"/>
  <p:tag name="KSO_WM_UNIT_ID" val="_13**"/>
  <p:tag name="KSO_WM_UNIT_LAYERLEVEL" val="1"/>
</p:tagLst>
</file>

<file path=ppt/tags/tag113.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frame"/>
  <p:tag name="KSO_WM_SLIDE_BK_DARK_LIGHT" val="2"/>
  <p:tag name="KSO_WM_TAG_VERSION" val="1.0"/>
  <p:tag name="KSO_WM_UNIT_COMPATIBLE" val="0"/>
  <p:tag name="KSO_WM_UNIT_DIAGRAM_ISNUMVISUAL" val="0"/>
  <p:tag name="KSO_WM_UNIT_DIAGRAM_ISREFERUNIT" val="0"/>
  <p:tag name="KSO_WM_UNIT_HIGHLIGHT" val="0"/>
  <p:tag name="KSO_WM_UNIT_ID" val="_13**"/>
  <p:tag name="KSO_WM_UNIT_LAYERLEVEL" val="1"/>
</p:tagLst>
</file>

<file path=ppt/tags/tag114.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frame"/>
  <p:tag name="KSO_WM_SLIDE_BK_DARK_LIGHT" val="2"/>
  <p:tag name="KSO_WM_TAG_VERSION" val="1.0"/>
  <p:tag name="KSO_WM_UNIT_COMPATIBLE" val="0"/>
  <p:tag name="KSO_WM_UNIT_DIAGRAM_ISNUMVISUAL" val="0"/>
  <p:tag name="KSO_WM_UNIT_DIAGRAM_ISREFERUNIT" val="0"/>
  <p:tag name="KSO_WM_UNIT_HIGHLIGHT" val="0"/>
  <p:tag name="KSO_WM_UNIT_ID" val="_13**"/>
  <p:tag name="KSO_WM_UNIT_LAYERLEVEL" val="1"/>
</p:tagLst>
</file>

<file path=ppt/tags/tag115.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frame"/>
  <p:tag name="KSO_WM_SLIDE_BK_DARK_LIGHT" val="2"/>
  <p:tag name="KSO_WM_TAG_VERSION" val="1.0"/>
  <p:tag name="KSO_WM_UNIT_COMPATIBLE" val="0"/>
  <p:tag name="KSO_WM_UNIT_DIAGRAM_ISNUMVISUAL" val="0"/>
  <p:tag name="KSO_WM_UNIT_DIAGRAM_ISREFERUNIT" val="0"/>
  <p:tag name="KSO_WM_UNIT_HIGHLIGHT" val="0"/>
  <p:tag name="KSO_WM_UNIT_ID" val="_13**"/>
  <p:tag name="KSO_WM_UNIT_LAYERLEVEL" val="1"/>
</p:tagLst>
</file>

<file path=ppt/tags/tag116.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frame"/>
  <p:tag name="KSO_WM_SLIDE_BK_DARK_LIGHT" val="2"/>
  <p:tag name="KSO_WM_TAG_VERSION" val="1.0"/>
  <p:tag name="KSO_WM_UNIT_COMPATIBLE" val="0"/>
  <p:tag name="KSO_WM_UNIT_DIAGRAM_ISNUMVISUAL" val="0"/>
  <p:tag name="KSO_WM_UNIT_DIAGRAM_ISREFERUNIT" val="0"/>
  <p:tag name="KSO_WM_UNIT_HIGHLIGHT" val="0"/>
  <p:tag name="KSO_WM_UNIT_ID" val="_13**"/>
  <p:tag name="KSO_WM_UNIT_LAYERLEVEL" val="1"/>
</p:tagLst>
</file>

<file path=ppt/tags/tag117.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frame"/>
  <p:tag name="KSO_WM_SLIDE_BK_DARK_LIGHT" val="2"/>
  <p:tag name="KSO_WM_TAG_VERSION" val="1.0"/>
  <p:tag name="KSO_WM_UNIT_BK_DARK_LIGHT" val="2"/>
  <p:tag name="KSO_WM_UNIT_COMPATIBLE" val="0"/>
  <p:tag name="KSO_WM_UNIT_DIAGRAM_ISNUMVISUAL" val="0"/>
  <p:tag name="KSO_WM_UNIT_DIAGRAM_ISREFERUNIT" val="0"/>
  <p:tag name="KSO_WM_UNIT_HIGHLIGHT" val="0"/>
  <p:tag name="KSO_WM_UNIT_ID" val="_13*i*1"/>
  <p:tag name="KSO_WM_UNIT_INDEX" val="1"/>
  <p:tag name="KSO_WM_UNIT_LAYERLEVEL" val="1"/>
  <p:tag name="KSO_WM_UNIT_SUBTYPE" val="h"/>
  <p:tag name="KSO_WM_UNIT_TYPE" val="i"/>
</p:tagLst>
</file>

<file path=ppt/tags/tag118.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frame"/>
  <p:tag name="KSO_WM_SLIDE_BK_DARK_LIGHT" val="2"/>
  <p:tag name="KSO_WM_TAG_VERSION" val="1.0"/>
  <p:tag name="KSO_WM_UNIT_COMPATIBLE" val="0"/>
  <p:tag name="KSO_WM_UNIT_DIAGRAM_ISNUMVISUAL" val="0"/>
  <p:tag name="KSO_WM_UNIT_DIAGRAM_ISREFERUNIT" val="0"/>
  <p:tag name="KSO_WM_UNIT_HIGHLIGHT" val="0"/>
  <p:tag name="KSO_WM_UNIT_ID" val="_13*i*2"/>
  <p:tag name="KSO_WM_UNIT_INDEX" val="2"/>
  <p:tag name="KSO_WM_UNIT_LAYERLEVEL" val="1"/>
  <p:tag name="KSO_WM_UNIT_TYPE" val="i"/>
</p:tagLst>
</file>

<file path=ppt/tags/tag119.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frame"/>
  <p:tag name="KSO_WM_SLIDE_BK_DARK_LIGHT" val="2"/>
  <p:tag name="KSO_WM_TAG_VERSION" val="1.0"/>
  <p:tag name="KSO_WM_UNIT_COMPATIBLE" val="0"/>
  <p:tag name="KSO_WM_UNIT_DIAGRAM_ISNUMVISUAL" val="0"/>
  <p:tag name="KSO_WM_UNIT_DIAGRAM_ISREFERUNIT" val="0"/>
  <p:tag name="KSO_WM_UNIT_HIGHLIGHT" val="0"/>
  <p:tag name="KSO_WM_UNIT_ID" val="_13**"/>
  <p:tag name="KSO_WM_UNIT_LAYERLEVEL" val="1"/>
</p:tagLst>
</file>

<file path=ppt/tags/tag12.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MASK_FLAG" val="1"/>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120.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leftRight"/>
  <p:tag name="KSO_WM_SLIDE_BK_DARK_LIGHT" val="2"/>
  <p:tag name="KSO_WM_TAG_VERSION" val="1.0"/>
  <p:tag name="KSO_WM_UNIT_BK_DARK_LIGHT" val="2"/>
  <p:tag name="KSO_WM_UNIT_COMPATIBLE" val="0"/>
  <p:tag name="KSO_WM_UNIT_DIAGRAM_ISNUMVISUAL" val="0"/>
  <p:tag name="KSO_WM_UNIT_DIAGRAM_ISREFERUNIT" val="0"/>
  <p:tag name="KSO_WM_UNIT_HIGHLIGHT" val="0"/>
  <p:tag name="KSO_WM_UNIT_ID" val="_14*i*1"/>
  <p:tag name="KSO_WM_UNIT_INDEX" val="1"/>
  <p:tag name="KSO_WM_UNIT_LAYERLEVEL" val="1"/>
  <p:tag name="KSO_WM_UNIT_SUBTYPE" val="h"/>
  <p:tag name="KSO_WM_UNIT_TYPE" val="i"/>
</p:tagLst>
</file>

<file path=ppt/tags/tag121.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leftRight"/>
  <p:tag name="KSO_WM_SLIDE_BK_DARK_LIGHT" val="2"/>
  <p:tag name="KSO_WM_TAG_VERSION" val="1.0"/>
  <p:tag name="KSO_WM_UNIT_COMPATIBLE" val="0"/>
  <p:tag name="KSO_WM_UNIT_DIAGRAM_ISNUMVISUAL" val="0"/>
  <p:tag name="KSO_WM_UNIT_DIAGRAM_ISREFERUNIT" val="0"/>
  <p:tag name="KSO_WM_UNIT_HIGHLIGHT" val="0"/>
  <p:tag name="KSO_WM_UNIT_ID" val="_14**"/>
  <p:tag name="KSO_WM_UNIT_LAYERLEVEL" val="1"/>
</p:tagLst>
</file>

<file path=ppt/tags/tag122.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leftRight"/>
  <p:tag name="KSO_WM_SLIDE_BK_DARK_LIGHT" val="2"/>
  <p:tag name="KSO_WM_TAG_VERSION" val="1.0"/>
  <p:tag name="KSO_WM_UNIT_COMPATIBLE" val="0"/>
  <p:tag name="KSO_WM_UNIT_DIAGRAM_ISNUMVISUAL" val="0"/>
  <p:tag name="KSO_WM_UNIT_DIAGRAM_ISREFERUNIT" val="0"/>
  <p:tag name="KSO_WM_UNIT_HIGHLIGHT" val="0"/>
  <p:tag name="KSO_WM_UNIT_ID" val="_14**"/>
  <p:tag name="KSO_WM_UNIT_LAYERLEVEL" val="1"/>
</p:tagLst>
</file>

<file path=ppt/tags/tag123.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leftRight"/>
  <p:tag name="KSO_WM_SLIDE_BK_DARK_LIGHT" val="2"/>
  <p:tag name="KSO_WM_TAG_VERSION" val="1.0"/>
  <p:tag name="KSO_WM_UNIT_COMPATIBLE" val="0"/>
  <p:tag name="KSO_WM_UNIT_DIAGRAM_ISNUMVISUAL" val="0"/>
  <p:tag name="KSO_WM_UNIT_DIAGRAM_ISREFERUNIT" val="0"/>
  <p:tag name="KSO_WM_UNIT_HIGHLIGHT" val="0"/>
  <p:tag name="KSO_WM_UNIT_ID" val="_14**"/>
  <p:tag name="KSO_WM_UNIT_LAYERLEVEL" val="1"/>
</p:tagLst>
</file>

<file path=ppt/tags/tag124.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leftRight"/>
  <p:tag name="KSO_WM_SLIDE_BK_DARK_LIGHT" val="2"/>
  <p:tag name="KSO_WM_TAG_VERSION" val="1.0"/>
  <p:tag name="KSO_WM_UNIT_COMPATIBLE" val="0"/>
  <p:tag name="KSO_WM_UNIT_DIAGRAM_ISNUMVISUAL" val="0"/>
  <p:tag name="KSO_WM_UNIT_DIAGRAM_ISREFERUNIT" val="0"/>
  <p:tag name="KSO_WM_UNIT_HIGHLIGHT" val="0"/>
  <p:tag name="KSO_WM_UNIT_ID" val="_14**"/>
  <p:tag name="KSO_WM_UNIT_LAYERLEVEL" val="1"/>
</p:tagLst>
</file>

<file path=ppt/tags/tag125.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leftRight"/>
  <p:tag name="KSO_WM_SLIDE_BK_DARK_LIGHT" val="2"/>
  <p:tag name="KSO_WM_TAG_VERSION" val="1.0"/>
  <p:tag name="KSO_WM_UNIT_COMPATIBLE" val="0"/>
  <p:tag name="KSO_WM_UNIT_DIAGRAM_ISNUMVISUAL" val="0"/>
  <p:tag name="KSO_WM_UNIT_DIAGRAM_ISREFERUNIT" val="0"/>
  <p:tag name="KSO_WM_UNIT_HIGHLIGHT" val="0"/>
  <p:tag name="KSO_WM_UNIT_ID" val="_14**"/>
  <p:tag name="KSO_WM_UNIT_LAYERLEVEL" val="1"/>
</p:tagLst>
</file>

<file path=ppt/tags/tag126.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leftRight"/>
  <p:tag name="KSO_WM_SLIDE_BK_DARK_LIGHT" val="2"/>
  <p:tag name="KSO_WM_TAG_VERSION" val="1.0"/>
  <p:tag name="KSO_WM_UNIT_COMPATIBLE" val="0"/>
  <p:tag name="KSO_WM_UNIT_DIAGRAM_ISNUMVISUAL" val="0"/>
  <p:tag name="KSO_WM_UNIT_DIAGRAM_ISREFERUNIT" val="0"/>
  <p:tag name="KSO_WM_UNIT_HIGHLIGHT" val="0"/>
  <p:tag name="KSO_WM_UNIT_ID" val="_14**"/>
  <p:tag name="KSO_WM_UNIT_LAYERLEVEL" val="1"/>
</p:tagLst>
</file>

<file path=ppt/tags/tag127.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leftRight"/>
  <p:tag name="KSO_WM_SLIDE_BK_DARK_LIGHT" val="2"/>
  <p:tag name="KSO_WM_TAG_VERSION" val="1.0"/>
  <p:tag name="KSO_WM_UNIT_COMPATIBLE" val="0"/>
  <p:tag name="KSO_WM_UNIT_DIAGRAM_ISNUMVISUAL" val="0"/>
  <p:tag name="KSO_WM_UNIT_DIAGRAM_ISREFERUNIT" val="0"/>
  <p:tag name="KSO_WM_UNIT_HIGHLIGHT" val="0"/>
  <p:tag name="KSO_WM_UNIT_ID" val="_14**"/>
  <p:tag name="KSO_WM_UNIT_LAYERLEVEL" val="1"/>
</p:tagLst>
</file>

<file path=ppt/tags/tag128.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leftRight"/>
  <p:tag name="KSO_WM_SLIDE_BK_DARK_LIGHT" val="2"/>
  <p:tag name="KSO_WM_TAG_VERSION" val="1.0"/>
  <p:tag name="KSO_WM_UNIT_COMPATIBLE" val="0"/>
  <p:tag name="KSO_WM_UNIT_DIAGRAM_ISNUMVISUAL" val="0"/>
  <p:tag name="KSO_WM_UNIT_DIAGRAM_ISREFERUNIT" val="0"/>
  <p:tag name="KSO_WM_UNIT_HIGHLIGHT" val="0"/>
  <p:tag name="KSO_WM_UNIT_ID" val="_14*i*2"/>
  <p:tag name="KSO_WM_UNIT_INDEX" val="2"/>
  <p:tag name="KSO_WM_UNIT_LAYERLEVEL" val="1"/>
  <p:tag name="KSO_WM_UNIT_TYPE" val="i"/>
</p:tagLst>
</file>

<file path=ppt/tags/tag129.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leftRight"/>
  <p:tag name="KSO_WM_SLIDE_BK_DARK_LIGHT" val="2"/>
  <p:tag name="KSO_WM_TAG_VERSION" val="1.0"/>
  <p:tag name="KSO_WM_UNIT_COMPATIBLE" val="0"/>
  <p:tag name="KSO_WM_UNIT_DIAGRAM_ISNUMVISUAL" val="0"/>
  <p:tag name="KSO_WM_UNIT_DIAGRAM_ISREFERUNIT" val="0"/>
  <p:tag name="KSO_WM_UNIT_HIGHLIGHT" val="0"/>
  <p:tag name="KSO_WM_UNIT_ID" val="_14**"/>
  <p:tag name="KSO_WM_UNIT_LAYERLEVEL" val="1"/>
</p:tagLst>
</file>

<file path=ppt/tags/tag13.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MASK_FLAG" val="1"/>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130.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topBottom"/>
  <p:tag name="KSO_WM_SLIDE_BK_DARK_LIGHT" val="2"/>
  <p:tag name="KSO_WM_TAG_VERSION" val="1.0"/>
  <p:tag name="KSO_WM_UNIT_BK_DARK_LIGHT" val="2"/>
  <p:tag name="KSO_WM_UNIT_COMPATIBLE" val="0"/>
  <p:tag name="KSO_WM_UNIT_DIAGRAM_ISNUMVISUAL" val="0"/>
  <p:tag name="KSO_WM_UNIT_DIAGRAM_ISREFERUNIT" val="0"/>
  <p:tag name="KSO_WM_UNIT_HIGHLIGHT" val="0"/>
  <p:tag name="KSO_WM_UNIT_ID" val="_15*i*1"/>
  <p:tag name="KSO_WM_UNIT_INDEX" val="1"/>
  <p:tag name="KSO_WM_UNIT_LAYERLEVEL" val="1"/>
  <p:tag name="KSO_WM_UNIT_SUBTYPE" val="h"/>
  <p:tag name="KSO_WM_UNIT_TYPE" val="i"/>
</p:tagLst>
</file>

<file path=ppt/tags/tag131.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topBottom"/>
  <p:tag name="KSO_WM_SLIDE_BK_DARK_LIGHT" val="2"/>
  <p:tag name="KSO_WM_TAG_VERSION" val="1.0"/>
  <p:tag name="KSO_WM_UNIT_COMPATIBLE" val="0"/>
  <p:tag name="KSO_WM_UNIT_DIAGRAM_ISNUMVISUAL" val="0"/>
  <p:tag name="KSO_WM_UNIT_DIAGRAM_ISREFERUNIT" val="0"/>
  <p:tag name="KSO_WM_UNIT_HIGHLIGHT" val="0"/>
  <p:tag name="KSO_WM_UNIT_ID" val="_15**"/>
  <p:tag name="KSO_WM_UNIT_LAYERLEVEL" val="1"/>
</p:tagLst>
</file>

<file path=ppt/tags/tag132.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topBottom"/>
  <p:tag name="KSO_WM_SLIDE_BK_DARK_LIGHT" val="2"/>
  <p:tag name="KSO_WM_TAG_VERSION" val="1.0"/>
  <p:tag name="KSO_WM_UNIT_COMPATIBLE" val="0"/>
  <p:tag name="KSO_WM_UNIT_DIAGRAM_ISNUMVISUAL" val="0"/>
  <p:tag name="KSO_WM_UNIT_DIAGRAM_ISREFERUNIT" val="0"/>
  <p:tag name="KSO_WM_UNIT_HIGHLIGHT" val="0"/>
  <p:tag name="KSO_WM_UNIT_ID" val="_15**"/>
  <p:tag name="KSO_WM_UNIT_LAYERLEVEL" val="1"/>
</p:tagLst>
</file>

<file path=ppt/tags/tag133.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topBottom"/>
  <p:tag name="KSO_WM_SLIDE_BK_DARK_LIGHT" val="2"/>
  <p:tag name="KSO_WM_TAG_VERSION" val="1.0"/>
  <p:tag name="KSO_WM_UNIT_COMPATIBLE" val="0"/>
  <p:tag name="KSO_WM_UNIT_DIAGRAM_ISNUMVISUAL" val="0"/>
  <p:tag name="KSO_WM_UNIT_DIAGRAM_ISREFERUNIT" val="0"/>
  <p:tag name="KSO_WM_UNIT_HIGHLIGHT" val="0"/>
  <p:tag name="KSO_WM_UNIT_ID" val="_15**"/>
  <p:tag name="KSO_WM_UNIT_LAYERLEVEL" val="1"/>
</p:tagLst>
</file>

<file path=ppt/tags/tag134.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topBottom"/>
  <p:tag name="KSO_WM_SLIDE_BK_DARK_LIGHT" val="2"/>
  <p:tag name="KSO_WM_TAG_VERSION" val="1.0"/>
  <p:tag name="KSO_WM_UNIT_COMPATIBLE" val="0"/>
  <p:tag name="KSO_WM_UNIT_DIAGRAM_ISNUMVISUAL" val="0"/>
  <p:tag name="KSO_WM_UNIT_DIAGRAM_ISREFERUNIT" val="0"/>
  <p:tag name="KSO_WM_UNIT_HIGHLIGHT" val="0"/>
  <p:tag name="KSO_WM_UNIT_ID" val="_15**"/>
  <p:tag name="KSO_WM_UNIT_LAYERLEVEL" val="1"/>
</p:tagLst>
</file>

<file path=ppt/tags/tag135.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topBottom"/>
  <p:tag name="KSO_WM_SLIDE_BK_DARK_LIGHT" val="2"/>
  <p:tag name="KSO_WM_TAG_VERSION" val="1.0"/>
  <p:tag name="KSO_WM_UNIT_COMPATIBLE" val="0"/>
  <p:tag name="KSO_WM_UNIT_DIAGRAM_ISNUMVISUAL" val="0"/>
  <p:tag name="KSO_WM_UNIT_DIAGRAM_ISREFERUNIT" val="0"/>
  <p:tag name="KSO_WM_UNIT_HIGHLIGHT" val="0"/>
  <p:tag name="KSO_WM_UNIT_ID" val="_15**"/>
  <p:tag name="KSO_WM_UNIT_LAYERLEVEL" val="1"/>
</p:tagLst>
</file>

<file path=ppt/tags/tag136.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topBottom"/>
  <p:tag name="KSO_WM_SLIDE_BK_DARK_LIGHT" val="2"/>
  <p:tag name="KSO_WM_TAG_VERSION" val="1.0"/>
  <p:tag name="KSO_WM_UNIT_COMPATIBLE" val="0"/>
  <p:tag name="KSO_WM_UNIT_DIAGRAM_ISNUMVISUAL" val="0"/>
  <p:tag name="KSO_WM_UNIT_DIAGRAM_ISREFERUNIT" val="0"/>
  <p:tag name="KSO_WM_UNIT_HIGHLIGHT" val="0"/>
  <p:tag name="KSO_WM_UNIT_ID" val="_15**"/>
  <p:tag name="KSO_WM_UNIT_LAYERLEVEL" val="1"/>
</p:tagLst>
</file>

<file path=ppt/tags/tag137.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topBottom"/>
  <p:tag name="KSO_WM_SLIDE_BK_DARK_LIGHT" val="2"/>
  <p:tag name="KSO_WM_TAG_VERSION" val="1.0"/>
  <p:tag name="KSO_WM_UNIT_COMPATIBLE" val="0"/>
  <p:tag name="KSO_WM_UNIT_DIAGRAM_ISNUMVISUAL" val="0"/>
  <p:tag name="KSO_WM_UNIT_DIAGRAM_ISREFERUNIT" val="0"/>
  <p:tag name="KSO_WM_UNIT_HIGHLIGHT" val="0"/>
  <p:tag name="KSO_WM_UNIT_ID" val="_15**"/>
  <p:tag name="KSO_WM_UNIT_LAYERLEVEL" val="1"/>
</p:tagLst>
</file>

<file path=ppt/tags/tag138.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topBottom"/>
  <p:tag name="KSO_WM_SLIDE_BK_DARK_LIGHT" val="2"/>
  <p:tag name="KSO_WM_TAG_VERSION" val="1.0"/>
  <p:tag name="KSO_WM_UNIT_COMPATIBLE" val="0"/>
  <p:tag name="KSO_WM_UNIT_DIAGRAM_ISNUMVISUAL" val="0"/>
  <p:tag name="KSO_WM_UNIT_DIAGRAM_ISREFERUNIT" val="0"/>
  <p:tag name="KSO_WM_UNIT_HIGHLIGHT" val="0"/>
  <p:tag name="KSO_WM_UNIT_ID" val="_15**"/>
  <p:tag name="KSO_WM_UNIT_LAYERLEVEL" val="1"/>
</p:tagLst>
</file>

<file path=ppt/tags/tag139.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topBottom"/>
  <p:tag name="KSO_WM_SLIDE_BK_DARK_LIGHT" val="2"/>
  <p:tag name="KSO_WM_TAG_VERSION" val="1.0"/>
  <p:tag name="KSO_WM_UNIT_COMPATIBLE" val="0"/>
  <p:tag name="KSO_WM_UNIT_DIAGRAM_ISNUMVISUAL" val="0"/>
  <p:tag name="KSO_WM_UNIT_DIAGRAM_ISREFERUNIT" val="0"/>
  <p:tag name="KSO_WM_UNIT_HIGHLIGHT" val="0"/>
  <p:tag name="KSO_WM_UNIT_ID" val="_15*i*2"/>
  <p:tag name="KSO_WM_UNIT_INDEX" val="2"/>
  <p:tag name="KSO_WM_UNIT_LAYERLEVEL" val="1"/>
  <p:tag name="KSO_WM_UNIT_TYPE" val="i"/>
</p:tagLst>
</file>

<file path=ppt/tags/tag14.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MASK_FLAG" val="1"/>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140.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bottomTop"/>
  <p:tag name="KSO_WM_SLIDE_BK_DARK_LIGHT" val="2"/>
  <p:tag name="KSO_WM_TAG_VERSION" val="1.0"/>
  <p:tag name="KSO_WM_UNIT_BK_DARK_LIGHT" val="2"/>
  <p:tag name="KSO_WM_UNIT_COMPATIBLE" val="0"/>
  <p:tag name="KSO_WM_UNIT_DIAGRAM_ISNUMVISUAL" val="0"/>
  <p:tag name="KSO_WM_UNIT_DIAGRAM_ISREFERUNIT" val="0"/>
  <p:tag name="KSO_WM_UNIT_HIGHLIGHT" val="0"/>
  <p:tag name="KSO_WM_UNIT_ID" val="_16*i*1"/>
  <p:tag name="KSO_WM_UNIT_INDEX" val="1"/>
  <p:tag name="KSO_WM_UNIT_LAYERLEVEL" val="1"/>
  <p:tag name="KSO_WM_UNIT_SUBTYPE" val="h"/>
  <p:tag name="KSO_WM_UNIT_TYPE" val="i"/>
</p:tagLst>
</file>

<file path=ppt/tags/tag141.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bottomTop"/>
  <p:tag name="KSO_WM_SLIDE_BK_DARK_LIGHT" val="2"/>
  <p:tag name="KSO_WM_TAG_VERSION" val="1.0"/>
  <p:tag name="KSO_WM_UNIT_COMPATIBLE" val="0"/>
  <p:tag name="KSO_WM_UNIT_DIAGRAM_ISNUMVISUAL" val="0"/>
  <p:tag name="KSO_WM_UNIT_DIAGRAM_ISREFERUNIT" val="0"/>
  <p:tag name="KSO_WM_UNIT_HIGHLIGHT" val="0"/>
  <p:tag name="KSO_WM_UNIT_ID" val="_16**"/>
  <p:tag name="KSO_WM_UNIT_LAYERLEVEL" val="1"/>
</p:tagLst>
</file>

<file path=ppt/tags/tag142.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bottomTop"/>
  <p:tag name="KSO_WM_SLIDE_BK_DARK_LIGHT" val="2"/>
  <p:tag name="KSO_WM_TAG_VERSION" val="1.0"/>
  <p:tag name="KSO_WM_UNIT_COMPATIBLE" val="0"/>
  <p:tag name="KSO_WM_UNIT_DIAGRAM_ISNUMVISUAL" val="0"/>
  <p:tag name="KSO_WM_UNIT_DIAGRAM_ISREFERUNIT" val="0"/>
  <p:tag name="KSO_WM_UNIT_HIGHLIGHT" val="0"/>
  <p:tag name="KSO_WM_UNIT_ID" val="_16**"/>
  <p:tag name="KSO_WM_UNIT_LAYERLEVEL" val="1"/>
</p:tagLst>
</file>

<file path=ppt/tags/tag143.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bottomTop"/>
  <p:tag name="KSO_WM_SLIDE_BK_DARK_LIGHT" val="2"/>
  <p:tag name="KSO_WM_TAG_VERSION" val="1.0"/>
  <p:tag name="KSO_WM_UNIT_COMPATIBLE" val="0"/>
  <p:tag name="KSO_WM_UNIT_DIAGRAM_ISNUMVISUAL" val="0"/>
  <p:tag name="KSO_WM_UNIT_DIAGRAM_ISREFERUNIT" val="0"/>
  <p:tag name="KSO_WM_UNIT_HIGHLIGHT" val="0"/>
  <p:tag name="KSO_WM_UNIT_ID" val="_16**"/>
  <p:tag name="KSO_WM_UNIT_LAYERLEVEL" val="1"/>
</p:tagLst>
</file>

<file path=ppt/tags/tag144.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bottomTop"/>
  <p:tag name="KSO_WM_SLIDE_BK_DARK_LIGHT" val="2"/>
  <p:tag name="KSO_WM_TAG_VERSION" val="1.0"/>
  <p:tag name="KSO_WM_UNIT_COMPATIBLE" val="0"/>
  <p:tag name="KSO_WM_UNIT_DIAGRAM_ISNUMVISUAL" val="0"/>
  <p:tag name="KSO_WM_UNIT_DIAGRAM_ISREFERUNIT" val="0"/>
  <p:tag name="KSO_WM_UNIT_HIGHLIGHT" val="0"/>
  <p:tag name="KSO_WM_UNIT_ID" val="_16**"/>
  <p:tag name="KSO_WM_UNIT_LAYERLEVEL" val="1"/>
</p:tagLst>
</file>

<file path=ppt/tags/tag145.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bottomTop"/>
  <p:tag name="KSO_WM_SLIDE_BK_DARK_LIGHT" val="2"/>
  <p:tag name="KSO_WM_TAG_VERSION" val="1.0"/>
  <p:tag name="KSO_WM_UNIT_COMPATIBLE" val="0"/>
  <p:tag name="KSO_WM_UNIT_DIAGRAM_ISNUMVISUAL" val="0"/>
  <p:tag name="KSO_WM_UNIT_DIAGRAM_ISREFERUNIT" val="0"/>
  <p:tag name="KSO_WM_UNIT_HIGHLIGHT" val="0"/>
  <p:tag name="KSO_WM_UNIT_ID" val="_16**"/>
  <p:tag name="KSO_WM_UNIT_LAYERLEVEL" val="1"/>
</p:tagLst>
</file>

<file path=ppt/tags/tag146.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bottomTop"/>
  <p:tag name="KSO_WM_SLIDE_BK_DARK_LIGHT" val="2"/>
  <p:tag name="KSO_WM_TAG_VERSION" val="1.0"/>
  <p:tag name="KSO_WM_UNIT_COMPATIBLE" val="0"/>
  <p:tag name="KSO_WM_UNIT_DIAGRAM_ISNUMVISUAL" val="0"/>
  <p:tag name="KSO_WM_UNIT_DIAGRAM_ISREFERUNIT" val="0"/>
  <p:tag name="KSO_WM_UNIT_HIGHLIGHT" val="0"/>
  <p:tag name="KSO_WM_UNIT_ID" val="_16**"/>
  <p:tag name="KSO_WM_UNIT_LAYERLEVEL" val="1"/>
</p:tagLst>
</file>

<file path=ppt/tags/tag147.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bottomTop"/>
  <p:tag name="KSO_WM_SLIDE_BK_DARK_LIGHT" val="2"/>
  <p:tag name="KSO_WM_TAG_VERSION" val="1.0"/>
  <p:tag name="KSO_WM_UNIT_COMPATIBLE" val="0"/>
  <p:tag name="KSO_WM_UNIT_DIAGRAM_ISNUMVISUAL" val="0"/>
  <p:tag name="KSO_WM_UNIT_DIAGRAM_ISREFERUNIT" val="0"/>
  <p:tag name="KSO_WM_UNIT_HIGHLIGHT" val="0"/>
  <p:tag name="KSO_WM_UNIT_ID" val="_16**"/>
  <p:tag name="KSO_WM_UNIT_LAYERLEVEL" val="1"/>
</p:tagLst>
</file>

<file path=ppt/tags/tag148.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bottomTop"/>
  <p:tag name="KSO_WM_SLIDE_BK_DARK_LIGHT" val="2"/>
  <p:tag name="KSO_WM_TAG_VERSION" val="1.0"/>
  <p:tag name="KSO_WM_UNIT_COMPATIBLE" val="0"/>
  <p:tag name="KSO_WM_UNIT_DIAGRAM_ISNUMVISUAL" val="0"/>
  <p:tag name="KSO_WM_UNIT_DIAGRAM_ISREFERUNIT" val="0"/>
  <p:tag name="KSO_WM_UNIT_HIGHLIGHT" val="0"/>
  <p:tag name="KSO_WM_UNIT_ID" val="_16*i*2"/>
  <p:tag name="KSO_WM_UNIT_INDEX" val="2"/>
  <p:tag name="KSO_WM_UNIT_LAYERLEVEL" val="1"/>
  <p:tag name="KSO_WM_UNIT_TYPE" val="i"/>
</p:tagLst>
</file>

<file path=ppt/tags/tag149.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bottomTop"/>
  <p:tag name="KSO_WM_SLIDE_BK_DARK_LIGHT" val="2"/>
  <p:tag name="KSO_WM_TAG_VERSION" val="1.0"/>
  <p:tag name="KSO_WM_UNIT_COMPATIBLE" val="0"/>
  <p:tag name="KSO_WM_UNIT_DIAGRAM_ISNUMVISUAL" val="0"/>
  <p:tag name="KSO_WM_UNIT_DIAGRAM_ISREFERUNIT" val="0"/>
  <p:tag name="KSO_WM_UNIT_HIGHLIGHT" val="0"/>
  <p:tag name="KSO_WM_UNIT_ID" val="_16**"/>
  <p:tag name="KSO_WM_UNIT_LAYERLEVEL" val="1"/>
</p:tagLst>
</file>

<file path=ppt/tags/tag15.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MASK_FLAG" val="1"/>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150.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navigation"/>
  <p:tag name="KSO_WM_SLIDE_BK_DARK_LIGHT" val="2"/>
  <p:tag name="KSO_WM_TAG_VERSION" val="1.0"/>
  <p:tag name="KSO_WM_UNIT_COMPATIBLE" val="0"/>
  <p:tag name="KSO_WM_UNIT_DIAGRAM_ISNUMVISUAL" val="0"/>
  <p:tag name="KSO_WM_UNIT_DIAGRAM_ISREFERUNIT" val="0"/>
  <p:tag name="KSO_WM_UNIT_HIGHLIGHT" val="0"/>
  <p:tag name="KSO_WM_UNIT_ID" val="_17**"/>
  <p:tag name="KSO_WM_UNIT_LAYERLEVEL" val="1"/>
</p:tagLst>
</file>

<file path=ppt/tags/tag151.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navigation"/>
  <p:tag name="KSO_WM_SLIDE_BK_DARK_LIGHT" val="2"/>
  <p:tag name="KSO_WM_TAG_VERSION" val="1.0"/>
  <p:tag name="KSO_WM_UNIT_BK_DARK_LIGHT" val="2"/>
  <p:tag name="KSO_WM_UNIT_COMPATIBLE" val="0"/>
  <p:tag name="KSO_WM_UNIT_DIAGRAM_ISNUMVISUAL" val="0"/>
  <p:tag name="KSO_WM_UNIT_DIAGRAM_ISREFERUNIT" val="0"/>
  <p:tag name="KSO_WM_UNIT_HIGHLIGHT" val="0"/>
  <p:tag name="KSO_WM_UNIT_ID" val="_17*i*1"/>
  <p:tag name="KSO_WM_UNIT_INDEX" val="1"/>
  <p:tag name="KSO_WM_UNIT_LAYERLEVEL" val="1"/>
  <p:tag name="KSO_WM_UNIT_SUBTYPE" val="h"/>
  <p:tag name="KSO_WM_UNIT_TYPE" val="i"/>
</p:tagLst>
</file>

<file path=ppt/tags/tag152.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navigation"/>
  <p:tag name="KSO_WM_SLIDE_BK_DARK_LIGHT" val="2"/>
  <p:tag name="KSO_WM_TAG_VERSION" val="1.0"/>
  <p:tag name="KSO_WM_UNIT_COMPATIBLE" val="0"/>
  <p:tag name="KSO_WM_UNIT_DIAGRAM_ISNUMVISUAL" val="0"/>
  <p:tag name="KSO_WM_UNIT_DIAGRAM_ISREFERUNIT" val="0"/>
  <p:tag name="KSO_WM_UNIT_HIGHLIGHT" val="0"/>
  <p:tag name="KSO_WM_UNIT_ID" val="_17**"/>
  <p:tag name="KSO_WM_UNIT_LAYERLEVEL" val="1"/>
</p:tagLst>
</file>

<file path=ppt/tags/tag153.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navigation"/>
  <p:tag name="KSO_WM_SLIDE_BK_DARK_LIGHT" val="2"/>
  <p:tag name="KSO_WM_TAG_VERSION" val="1.0"/>
  <p:tag name="KSO_WM_UNIT_COMPATIBLE" val="0"/>
  <p:tag name="KSO_WM_UNIT_DIAGRAM_ISNUMVISUAL" val="0"/>
  <p:tag name="KSO_WM_UNIT_DIAGRAM_ISREFERUNIT" val="0"/>
  <p:tag name="KSO_WM_UNIT_HIGHLIGHT" val="0"/>
  <p:tag name="KSO_WM_UNIT_ID" val="_17**"/>
  <p:tag name="KSO_WM_UNIT_LAYERLEVEL" val="1"/>
</p:tagLst>
</file>

<file path=ppt/tags/tag154.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navigation"/>
  <p:tag name="KSO_WM_SLIDE_BK_DARK_LIGHT" val="2"/>
  <p:tag name="KSO_WM_TAG_VERSION" val="1.0"/>
  <p:tag name="KSO_WM_UNIT_COMPATIBLE" val="0"/>
  <p:tag name="KSO_WM_UNIT_DIAGRAM_ISNUMVISUAL" val="0"/>
  <p:tag name="KSO_WM_UNIT_DIAGRAM_ISREFERUNIT" val="0"/>
  <p:tag name="KSO_WM_UNIT_HIGHLIGHT" val="0"/>
  <p:tag name="KSO_WM_UNIT_ID" val="_17**"/>
  <p:tag name="KSO_WM_UNIT_LAYERLEVEL" val="1"/>
</p:tagLst>
</file>

<file path=ppt/tags/tag155.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navigation"/>
  <p:tag name="KSO_WM_SLIDE_BK_DARK_LIGHT" val="2"/>
  <p:tag name="KSO_WM_TAG_VERSION" val="1.0"/>
  <p:tag name="KSO_WM_UNIT_COMPATIBLE" val="0"/>
  <p:tag name="KSO_WM_UNIT_DIAGRAM_ISNUMVISUAL" val="0"/>
  <p:tag name="KSO_WM_UNIT_DIAGRAM_ISREFERUNIT" val="0"/>
  <p:tag name="KSO_WM_UNIT_HIGHLIGHT" val="0"/>
  <p:tag name="KSO_WM_UNIT_ID" val="_17**"/>
  <p:tag name="KSO_WM_UNIT_LAYERLEVEL" val="1"/>
</p:tagLst>
</file>

<file path=ppt/tags/tag156.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navigation"/>
  <p:tag name="KSO_WM_SLIDE_BK_DARK_LIGHT" val="2"/>
  <p:tag name="KSO_WM_TAG_VERSION" val="1.0"/>
  <p:tag name="KSO_WM_UNIT_COMPATIBLE" val="0"/>
  <p:tag name="KSO_WM_UNIT_DIAGRAM_ISNUMVISUAL" val="0"/>
  <p:tag name="KSO_WM_UNIT_DIAGRAM_ISREFERUNIT" val="0"/>
  <p:tag name="KSO_WM_UNIT_HIGHLIGHT" val="0"/>
  <p:tag name="KSO_WM_UNIT_ID" val="_17**"/>
  <p:tag name="KSO_WM_UNIT_LAYERLEVEL" val="1"/>
</p:tagLst>
</file>

<file path=ppt/tags/tag157.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navigation"/>
  <p:tag name="KSO_WM_SLIDE_BK_DARK_LIGHT" val="2"/>
  <p:tag name="KSO_WM_TAG_VERSION" val="1.0"/>
  <p:tag name="KSO_WM_UNIT_COMPATIBLE" val="0"/>
  <p:tag name="KSO_WM_UNIT_DIAGRAM_ISNUMVISUAL" val="0"/>
  <p:tag name="KSO_WM_UNIT_DIAGRAM_ISREFERUNIT" val="0"/>
  <p:tag name="KSO_WM_UNIT_HIGHLIGHT" val="0"/>
  <p:tag name="KSO_WM_UNIT_ID" val="_17**"/>
  <p:tag name="KSO_WM_UNIT_LAYERLEVEL" val="1"/>
</p:tagLst>
</file>

<file path=ppt/tags/tag158.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navigation"/>
  <p:tag name="KSO_WM_SLIDE_BK_DARK_LIGHT" val="2"/>
  <p:tag name="KSO_WM_TAG_VERSION" val="1.0"/>
  <p:tag name="KSO_WM_UNIT_COMPATIBLE" val="0"/>
  <p:tag name="KSO_WM_UNIT_DIAGRAM_ISNUMVISUAL" val="0"/>
  <p:tag name="KSO_WM_UNIT_DIAGRAM_ISREFERUNIT" val="0"/>
  <p:tag name="KSO_WM_UNIT_HIGHLIGHT" val="0"/>
  <p:tag name="KSO_WM_UNIT_ID" val="_17**"/>
  <p:tag name="KSO_WM_UNIT_LAYERLEVEL" val="1"/>
</p:tagLst>
</file>

<file path=ppt/tags/tag159.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navigation"/>
  <p:tag name="KSO_WM_SLIDE_BK_DARK_LIGHT" val="2"/>
  <p:tag name="KSO_WM_TAG_VERSION" val="1.0"/>
  <p:tag name="KSO_WM_UNIT_COMPATIBLE" val="0"/>
  <p:tag name="KSO_WM_UNIT_DIAGRAM_ISNUMVISUAL" val="0"/>
  <p:tag name="KSO_WM_UNIT_DIAGRAM_ISREFERUNIT" val="0"/>
  <p:tag name="KSO_WM_UNIT_HIGHLIGHT" val="0"/>
  <p:tag name="KSO_WM_UNIT_ID" val="_17**"/>
  <p:tag name="KSO_WM_UNIT_LAYERLEVEL" val="1"/>
</p:tagLst>
</file>

<file path=ppt/tags/tag16.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MASK_FLAG" val="1"/>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160.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belt"/>
  <p:tag name="KSO_WM_SLIDE_BK_DARK_LIGHT" val="2"/>
  <p:tag name="KSO_WM_TAG_VERSION" val="1.0"/>
  <p:tag name="KSO_WM_UNIT_BK_DARK_LIGHT" val="2"/>
  <p:tag name="KSO_WM_UNIT_COMPATIBLE" val="0"/>
  <p:tag name="KSO_WM_UNIT_DIAGRAM_ISNUMVISUAL" val="0"/>
  <p:tag name="KSO_WM_UNIT_DIAGRAM_ISREFERUNIT" val="0"/>
  <p:tag name="KSO_WM_UNIT_HIGHLIGHT" val="0"/>
  <p:tag name="KSO_WM_UNIT_ID" val="_18*i*1"/>
  <p:tag name="KSO_WM_UNIT_INDEX" val="1"/>
  <p:tag name="KSO_WM_UNIT_LAYERLEVEL" val="1"/>
  <p:tag name="KSO_WM_UNIT_SUBTYPE" val="h"/>
  <p:tag name="KSO_WM_UNIT_TYPE" val="i"/>
</p:tagLst>
</file>

<file path=ppt/tags/tag161.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belt"/>
  <p:tag name="KSO_WM_SLIDE_BK_DARK_LIGHT" val="2"/>
  <p:tag name="KSO_WM_TAG_VERSION" val="1.0"/>
  <p:tag name="KSO_WM_UNIT_COMPATIBLE" val="0"/>
  <p:tag name="KSO_WM_UNIT_DIAGRAM_ISNUMVISUAL" val="0"/>
  <p:tag name="KSO_WM_UNIT_DIAGRAM_ISREFERUNIT" val="0"/>
  <p:tag name="KSO_WM_UNIT_HIGHLIGHT" val="0"/>
  <p:tag name="KSO_WM_UNIT_ID" val="_18**"/>
  <p:tag name="KSO_WM_UNIT_LAYERLEVEL" val="1"/>
</p:tagLst>
</file>

<file path=ppt/tags/tag162.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belt"/>
  <p:tag name="KSO_WM_SLIDE_BK_DARK_LIGHT" val="2"/>
  <p:tag name="KSO_WM_TAG_VERSION" val="1.0"/>
  <p:tag name="KSO_WM_UNIT_COMPATIBLE" val="0"/>
  <p:tag name="KSO_WM_UNIT_DIAGRAM_ISNUMVISUAL" val="0"/>
  <p:tag name="KSO_WM_UNIT_DIAGRAM_ISREFERUNIT" val="0"/>
  <p:tag name="KSO_WM_UNIT_HIGHLIGHT" val="0"/>
  <p:tag name="KSO_WM_UNIT_ID" val="_18**"/>
  <p:tag name="KSO_WM_UNIT_LAYERLEVEL" val="1"/>
</p:tagLst>
</file>

<file path=ppt/tags/tag163.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belt"/>
  <p:tag name="KSO_WM_SLIDE_BK_DARK_LIGHT" val="2"/>
  <p:tag name="KSO_WM_TAG_VERSION" val="1.0"/>
  <p:tag name="KSO_WM_UNIT_COMPATIBLE" val="0"/>
  <p:tag name="KSO_WM_UNIT_DIAGRAM_ISNUMVISUAL" val="0"/>
  <p:tag name="KSO_WM_UNIT_DIAGRAM_ISREFERUNIT" val="0"/>
  <p:tag name="KSO_WM_UNIT_HIGHLIGHT" val="0"/>
  <p:tag name="KSO_WM_UNIT_ID" val="_18**"/>
  <p:tag name="KSO_WM_UNIT_LAYERLEVEL" val="1"/>
</p:tagLst>
</file>

<file path=ppt/tags/tag164.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belt"/>
  <p:tag name="KSO_WM_SLIDE_BK_DARK_LIGHT" val="2"/>
  <p:tag name="KSO_WM_TAG_VERSION" val="1.0"/>
  <p:tag name="KSO_WM_UNIT_COMPATIBLE" val="0"/>
  <p:tag name="KSO_WM_UNIT_DIAGRAM_ISNUMVISUAL" val="0"/>
  <p:tag name="KSO_WM_UNIT_DIAGRAM_ISREFERUNIT" val="0"/>
  <p:tag name="KSO_WM_UNIT_HIGHLIGHT" val="0"/>
  <p:tag name="KSO_WM_UNIT_ID" val="_18**"/>
  <p:tag name="KSO_WM_UNIT_LAYERLEVEL" val="1"/>
</p:tagLst>
</file>

<file path=ppt/tags/tag165.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belt"/>
  <p:tag name="KSO_WM_SLIDE_BK_DARK_LIGHT" val="2"/>
  <p:tag name="KSO_WM_TAG_VERSION" val="1.0"/>
  <p:tag name="KSO_WM_UNIT_COMPATIBLE" val="0"/>
  <p:tag name="KSO_WM_UNIT_DIAGRAM_ISNUMVISUAL" val="0"/>
  <p:tag name="KSO_WM_UNIT_DIAGRAM_ISREFERUNIT" val="0"/>
  <p:tag name="KSO_WM_UNIT_HIGHLIGHT" val="0"/>
  <p:tag name="KSO_WM_UNIT_ID" val="_18**"/>
  <p:tag name="KSO_WM_UNIT_LAYERLEVEL" val="1"/>
</p:tagLst>
</file>

<file path=ppt/tags/tag166.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belt"/>
  <p:tag name="KSO_WM_SLIDE_BK_DARK_LIGHT" val="2"/>
  <p:tag name="KSO_WM_TAG_VERSION" val="1.0"/>
  <p:tag name="KSO_WM_UNIT_COMPATIBLE" val="0"/>
  <p:tag name="KSO_WM_UNIT_DIAGRAM_ISNUMVISUAL" val="0"/>
  <p:tag name="KSO_WM_UNIT_DIAGRAM_ISREFERUNIT" val="0"/>
  <p:tag name="KSO_WM_UNIT_HIGHLIGHT" val="0"/>
  <p:tag name="KSO_WM_UNIT_ID" val="_18**"/>
  <p:tag name="KSO_WM_UNIT_LAYERLEVEL" val="1"/>
</p:tagLst>
</file>

<file path=ppt/tags/tag167.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belt"/>
  <p:tag name="KSO_WM_SLIDE_BK_DARK_LIGHT" val="2"/>
  <p:tag name="KSO_WM_TAG_VERSION" val="1.0"/>
  <p:tag name="KSO_WM_UNIT_COMPATIBLE" val="0"/>
  <p:tag name="KSO_WM_UNIT_DIAGRAM_ISNUMVISUAL" val="0"/>
  <p:tag name="KSO_WM_UNIT_DIAGRAM_ISREFERUNIT" val="0"/>
  <p:tag name="KSO_WM_UNIT_HIGHLIGHT" val="0"/>
  <p:tag name="KSO_WM_UNIT_ID" val="_18*i*2"/>
  <p:tag name="KSO_WM_UNIT_INDEX" val="2"/>
  <p:tag name="KSO_WM_UNIT_LAYERLEVEL" val="1"/>
  <p:tag name="KSO_WM_UNIT_TYPE" val="i"/>
</p:tagLst>
</file>

<file path=ppt/tags/tag168.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belt"/>
  <p:tag name="KSO_WM_SLIDE_BK_DARK_LIGHT" val="2"/>
  <p:tag name="KSO_WM_TAG_VERSION" val="1.0"/>
  <p:tag name="KSO_WM_UNIT_COMPATIBLE" val="0"/>
  <p:tag name="KSO_WM_UNIT_DIAGRAM_ISNUMVISUAL" val="0"/>
  <p:tag name="KSO_WM_UNIT_DIAGRAM_ISREFERUNIT" val="0"/>
  <p:tag name="KSO_WM_UNIT_HIGHLIGHT" val="0"/>
  <p:tag name="KSO_WM_UNIT_ID" val="_18**"/>
  <p:tag name="KSO_WM_UNIT_LAYERLEVEL" val="1"/>
</p:tagLst>
</file>

<file path=ppt/tags/tag169.xml><?xml version="1.0" encoding="utf-8"?>
<p:tagLst xmlns:a="http://schemas.openxmlformats.org/drawingml/2006/main" xmlns:r="http://schemas.openxmlformats.org/officeDocument/2006/relationships" xmlns:p="http://schemas.openxmlformats.org/presentationml/2006/main">
  <p:tag name="KSO_WM_BEAUTIFY_FLAG" val="#wm#"/>
  <p:tag name="KSO_WM_SLIDE_ID" val="custom20205081_1"/>
  <p:tag name="KSO_WM_SLIDE_INDEX" val="1"/>
  <p:tag name="KSO_WM_SLIDE_ITEM_CNT" val="0"/>
  <p:tag name="KSO_WM_SLIDE_LAYOUT" val="a_b"/>
  <p:tag name="KSO_WM_SLIDE_LAYOUT_CNT" val="1_1"/>
  <p:tag name="KSO_WM_SLIDE_SUBTYPE" val="defaultBlank"/>
  <p:tag name="KSO_WM_SLIDE_TYPE" val="title"/>
  <p:tag name="KSO_WM_TAG_VERSION" val="1.0"/>
  <p:tag name="KSO_WM_TEMPLATE_CATEGORY" val="custom"/>
  <p:tag name="KSO_WM_TEMPLATE_COLOR_TYPE" val="1"/>
  <p:tag name="KSO_WM_TEMPLATE_INDEX" val="20200968"/>
  <p:tag name="KSO_WM_TEMPLATE_MASTER_TYPE" val="0"/>
  <p:tag name="KSO_WM_TEMPLATE_SUBCATEGORY" val="19"/>
  <p:tag name="KSO_WM_TEMPLATE_THUMBS_INDEX" val="1、4、7、12、13、14、15、16、17、18、20、24、25、28、33、36、40、43、44"/>
  <p:tag name="KSO_WM_UNIT_SHOW_EDIT_AREA_INDICATION" val="1"/>
</p:tagLst>
</file>

<file path=ppt/tags/tag17.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MASK_FLAG" val="1"/>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170.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custom"/>
  <p:tag name="KSO_WM_TEMPLATE_INDEX" val="20205081"/>
  <p:tag name="KSO_WM_UNIT_COMPATIBLE" val="0"/>
  <p:tag name="KSO_WM_UNIT_DIAGRAM_ISNUMVISUAL" val="0"/>
  <p:tag name="KSO_WM_UNIT_DIAGRAM_ISREFERUNIT" val="0"/>
  <p:tag name="KSO_WM_UNIT_HIGHLIGHT" val="0"/>
  <p:tag name="KSO_WM_UNIT_ID" val="custom20205081_1*a*1"/>
  <p:tag name="KSO_WM_UNIT_INDEX" val="1"/>
  <p:tag name="KSO_WM_UNIT_ISCONTENTSTITLE" val="0"/>
  <p:tag name="KSO_WM_UNIT_ISNUMDGMTITLE" val="0"/>
  <p:tag name="KSO_WM_UNIT_LAYERLEVEL" val="1"/>
  <p:tag name="KSO_WM_UNIT_NOCLEAR" val="0"/>
  <p:tag name="KSO_WM_UNIT_PRESET_TEXT" val="空白演示"/>
  <p:tag name="KSO_WM_UNIT_SHOW_EDIT_AREA_INDICATION" val="1"/>
  <p:tag name="KSO_WM_UNIT_TYPE" val="a"/>
  <p:tag name="KSO_WM_UNIT_VALUE" val="28"/>
</p:tagLst>
</file>

<file path=ppt/tags/tag17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0968"/>
</p:tagLst>
</file>

<file path=ppt/tags/tag17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0968"/>
</p:tagLst>
</file>

<file path=ppt/tags/tag173.xml><?xml version="1.0" encoding="utf-8"?>
<p:tagLst xmlns:a="http://schemas.openxmlformats.org/drawingml/2006/main" xmlns:r="http://schemas.openxmlformats.org/officeDocument/2006/relationships" xmlns:p="http://schemas.openxmlformats.org/presentationml/2006/main">
  <p:tag name="KSO_WM_UNIT_TABLE_BEAUTIFY" val="smartTable{54f447d3-2404-4119-ba18-bfc20522a0a9}"/>
  <p:tag name="TABLE_ENDDRAG_ORIGIN_RECT" val="741*505"/>
  <p:tag name="TABLE_ENDDRAG_RECT" val="60*16*741*505"/>
</p:tagLst>
</file>

<file path=ppt/tags/tag174.xml><?xml version="1.0" encoding="utf-8"?>
<p:tagLst xmlns:a="http://schemas.openxmlformats.org/drawingml/2006/main" xmlns:r="http://schemas.openxmlformats.org/officeDocument/2006/relationships" xmlns:p="http://schemas.openxmlformats.org/presentationml/2006/main">
  <p:tag name="KSO_WM_UNIT_TABLE_BEAUTIFY" val="smartTable{622cba9b-af17-481e-b0e0-2f386a0ae194}"/>
  <p:tag name="TABLE_ENDDRAG_ORIGIN_RECT" val="925*437"/>
  <p:tag name="TABLE_ENDDRAG_RECT" val="23*62*925*437"/>
</p:tagLst>
</file>

<file path=ppt/tags/tag17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0968"/>
</p:tagLst>
</file>

<file path=ppt/tags/tag17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0968"/>
</p:tagLst>
</file>

<file path=ppt/tags/tag17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0968"/>
</p:tagLst>
</file>

<file path=ppt/tags/tag178.xml><?xml version="1.0" encoding="utf-8"?>
<p:tagLst xmlns:a="http://schemas.openxmlformats.org/drawingml/2006/main" xmlns:r="http://schemas.openxmlformats.org/officeDocument/2006/relationships" xmlns:p="http://schemas.openxmlformats.org/presentationml/2006/main">
  <p:tag name="KSO_WM_UNIT_TABLE_BEAUTIFY" val="smartTable{5e47a364-0de7-4161-83d5-8ea53830b491}"/>
  <p:tag name="TABLE_ENDDRAG_ORIGIN_RECT" val="886*453"/>
  <p:tag name="TABLE_ENDDRAG_RECT" val="34*77*886*453"/>
</p:tagLst>
</file>

<file path=ppt/tags/tag179.xml><?xml version="1.0" encoding="utf-8"?>
<p:tagLst xmlns:a="http://schemas.openxmlformats.org/drawingml/2006/main" xmlns:r="http://schemas.openxmlformats.org/officeDocument/2006/relationships" xmlns:p="http://schemas.openxmlformats.org/presentationml/2006/main">
  <p:tag name="KSO_WM_UNIT_TABLE_BEAUTIFY" val="smartTable{91a1c0f6-a331-4a9e-9146-6057064fe951}"/>
  <p:tag name="TABLE_ENDDRAG_ORIGIN_RECT" val="880*408"/>
  <p:tag name="TABLE_ENDDRAG_RECT" val="37*58*880*408"/>
</p:tagLst>
</file>

<file path=ppt/tags/tag18.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MASK_FLAG" val="1"/>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180.xml><?xml version="1.0" encoding="utf-8"?>
<p:tagLst xmlns:a="http://schemas.openxmlformats.org/drawingml/2006/main" xmlns:r="http://schemas.openxmlformats.org/officeDocument/2006/relationships" xmlns:p="http://schemas.openxmlformats.org/presentationml/2006/main">
  <p:tag name="KSO_WM_SPECIAL_SOURCE" val="bdnull"/>
</p:tagLst>
</file>

<file path=ppt/tags/tag181.xml><?xml version="1.0" encoding="utf-8"?>
<p:tagLst xmlns:a="http://schemas.openxmlformats.org/drawingml/2006/main" xmlns:r="http://schemas.openxmlformats.org/officeDocument/2006/relationships" xmlns:p="http://schemas.openxmlformats.org/presentationml/2006/main">
  <p:tag name="KSO_WM_BEAUTIFY_FLAG" val="#wm#"/>
  <p:tag name="KSO_WM_COMBINE_RELATE_SLIDE_ID" val="background30174447_1"/>
  <p:tag name="KSO_WM_DIAGRAM_GROUP_CODE" val="-1"/>
  <p:tag name="KSO_WM_SLIDE_ID" val="custom20176290_1"/>
  <p:tag name="KSO_WM_SLIDE_INDEX" val="1"/>
  <p:tag name="KSO_WM_SLIDE_ITEM_CNT" val="2"/>
  <p:tag name="KSO_WM_SLIDE_LAYOUT" val="a_b"/>
  <p:tag name="KSO_WM_SLIDE_LAYOUT_CNT" val="1_1"/>
  <p:tag name="KSO_WM_SLIDE_SUBTYPE" val="defaultBlank"/>
  <p:tag name="KSO_WM_SLIDE_TYPE" val="title"/>
  <p:tag name="KSO_WM_SPECIAL_SOURCE" val="bdnull"/>
  <p:tag name="KSO_WM_TAG_VERSION" val="1.0"/>
  <p:tag name="KSO_WM_TEMPLATE_CATEGORY" val="custom"/>
  <p:tag name="KSO_WM_TEMPLATE_INDEX" val="20176290"/>
  <p:tag name="KSO_WM_TEMPLATE_SUBCATEGORY" val="combine"/>
  <p:tag name="KSO_WM_TEMPLATE_THUMBS_INDEX" val="1、4、5、8、12、13、20、26、31、"/>
</p:tagLst>
</file>

<file path=ppt/tags/tag18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76290"/>
</p:tagLst>
</file>

<file path=ppt/tags/tag18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76290"/>
</p:tagLst>
</file>

<file path=ppt/tags/tag18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76290"/>
</p:tagLst>
</file>

<file path=ppt/tags/tag185.xml><?xml version="1.0" encoding="utf-8"?>
<p:tagLst xmlns:a="http://schemas.openxmlformats.org/drawingml/2006/main" xmlns:r="http://schemas.openxmlformats.org/officeDocument/2006/relationships" xmlns:p="http://schemas.openxmlformats.org/presentationml/2006/main">
  <p:tag name="KSO_WM_SPECIAL_SOURCE" val="bdnull"/>
</p:tagLst>
</file>

<file path=ppt/tags/tag18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87.xml><?xml version="1.0" encoding="utf-8"?>
<p:tagLst xmlns:a="http://schemas.openxmlformats.org/drawingml/2006/main" xmlns:r="http://schemas.openxmlformats.org/officeDocument/2006/relationships" xmlns:p="http://schemas.openxmlformats.org/presentationml/2006/main">
  <p:tag name="KSO_WM_BEAUTIFY_FLAG" val="#wm#"/>
  <p:tag name="KSO_WM_SPECIAL_SOURCE" val="bdnull"/>
  <p:tag name="KSO_WM_TEMPLATE_CATEGORY" val="custom"/>
  <p:tag name="KSO_WM_TEMPLATE_INDEX" val="20205081"/>
</p:tagLst>
</file>

<file path=ppt/tags/tag18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0968"/>
</p:tagLst>
</file>

<file path=ppt/tags/tag19.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MASK_FLAG" val="1"/>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2.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custom"/>
  <p:tag name="KSO_WM_TEMPLATE_INDEX" val="20200968"/>
  <p:tag name="KSO_WM_UNIT_COMPATIBLE" val="0"/>
  <p:tag name="KSO_WM_UNIT_DIAGRAM_ISNUMVISUAL" val="0"/>
  <p:tag name="KSO_WM_UNIT_DIAGRAM_ISREFERUNIT" val="0"/>
  <p:tag name="KSO_WM_UNIT_HIGHLIGHT" val="0"/>
  <p:tag name="KSO_WM_UNIT_ID" val="_0**"/>
  <p:tag name="KSO_WM_UNIT_LAYERLEVEL" val="1"/>
</p:tagLst>
</file>

<file path=ppt/tags/tag20.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MASK_FLAG" val="1"/>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21.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Lst>
</file>

<file path=ppt/tags/tag22.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Lst>
</file>

<file path=ppt/tags/tag23.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Lst>
</file>

<file path=ppt/tags/tag24.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Lst>
</file>

<file path=ppt/tags/tag25.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Lst>
</file>

<file path=ppt/tags/tag26.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Lst>
</file>

<file path=ppt/tags/tag27.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i*2"/>
  <p:tag name="KSO_WM_UNIT_INDEX" val="2"/>
  <p:tag name="KSO_WM_UNIT_LAYERLEVEL" val="1"/>
  <p:tag name="KSO_WM_UNIT_TYPE" val="i"/>
</p:tagLst>
</file>

<file path=ppt/tags/tag28.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Lst>
</file>

<file path=ppt/tags/tag29.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Lst>
</file>

<file path=ppt/tags/tag3.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custom"/>
  <p:tag name="KSO_WM_TEMPLATE_INDEX" val="20200968"/>
  <p:tag name="KSO_WM_UNIT_COMPATIBLE" val="0"/>
  <p:tag name="KSO_WM_UNIT_DIAGRAM_ISNUMVISUAL" val="0"/>
  <p:tag name="KSO_WM_UNIT_DIAGRAM_ISREFERUNIT" val="0"/>
  <p:tag name="KSO_WM_UNIT_HIGHLIGHT" val="0"/>
  <p:tag name="KSO_WM_UNIT_ID" val="_0**"/>
  <p:tag name="KSO_WM_UNIT_LAYERLEVEL" val="1"/>
</p:tagLst>
</file>

<file path=ppt/tags/tag30.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Lst>
</file>

<file path=ppt/tags/tag31.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Lst>
</file>

<file path=ppt/tags/tag32.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Lst>
</file>

<file path=ppt/tags/tag33.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Lst>
</file>

<file path=ppt/tags/tag34.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Lst>
</file>

<file path=ppt/tags/tag35.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Lst>
</file>

<file path=ppt/tags/tag36.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Lst>
</file>

<file path=ppt/tags/tag37.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
  <p:tag name="KSO_WM_UNIT_LAYERLEVEL" val="1"/>
</p:tagLst>
</file>

<file path=ppt/tags/tag38.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
  <p:tag name="KSO_WM_UNIT_LAYERLEVEL" val="1"/>
</p:tagLst>
</file>

<file path=ppt/tags/tag39.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
  <p:tag name="KSO_WM_UNIT_LAYERLEVEL" val="1"/>
</p:tagLst>
</file>

<file path=ppt/tags/tag4.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40.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
  <p:tag name="KSO_WM_UNIT_LAYERLEVEL" val="1"/>
</p:tagLst>
</file>

<file path=ppt/tags/tag41.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
  <p:tag name="KSO_WM_UNIT_LAYERLEVEL" val="1"/>
</p:tagLst>
</file>

<file path=ppt/tags/tag42.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
  <p:tag name="KSO_WM_UNIT_LAYERLEVEL" val="1"/>
</p:tagLst>
</file>

<file path=ppt/tags/tag43.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
  <p:tag name="KSO_WM_UNIT_LAYERLEVEL" val="1"/>
</p:tagLst>
</file>

<file path=ppt/tags/tag44.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i*2"/>
  <p:tag name="KSO_WM_UNIT_INDEX" val="2"/>
  <p:tag name="KSO_WM_UNIT_LAYERLEVEL" val="1"/>
  <p:tag name="KSO_WM_UNIT_TYPE" val="i"/>
</p:tagLst>
</file>

<file path=ppt/tags/tag45.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
  <p:tag name="KSO_WM_UNIT_LAYERLEVEL" val="1"/>
</p:tagLst>
</file>

<file path=ppt/tags/tag46.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47.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48.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49.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5.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50.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51.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52.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53.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54.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55.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i*2"/>
  <p:tag name="KSO_WM_UNIT_INDEX" val="2"/>
  <p:tag name="KSO_WM_UNIT_LAYERLEVEL" val="1"/>
  <p:tag name="KSO_WM_UNIT_TYPE" val="i"/>
</p:tagLst>
</file>

<file path=ppt/tags/tag56.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57.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i*1"/>
  <p:tag name="KSO_WM_UNIT_INDEX" val="1"/>
  <p:tag name="KSO_WM_UNIT_LAYERLEVEL" val="1"/>
  <p:tag name="KSO_WM_UNIT_TYPE" val="i"/>
</p:tagLst>
</file>

<file path=ppt/tags/tag58.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
  <p:tag name="KSO_WM_UNIT_LAYERLEVEL" val="1"/>
</p:tagLst>
</file>

<file path=ppt/tags/tag59.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
  <p:tag name="KSO_WM_UNIT_LAYERLEVEL" val="1"/>
</p:tagLst>
</file>

<file path=ppt/tags/tag6.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60.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
  <p:tag name="KSO_WM_UNIT_LAYERLEVEL" val="1"/>
</p:tagLst>
</file>

<file path=ppt/tags/tag61.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
  <p:tag name="KSO_WM_UNIT_LAYERLEVEL" val="1"/>
</p:tagLst>
</file>

<file path=ppt/tags/tag62.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7**"/>
  <p:tag name="KSO_WM_UNIT_LAYERLEVEL" val="1"/>
</p:tagLst>
</file>

<file path=ppt/tags/tag63.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7**"/>
  <p:tag name="KSO_WM_UNIT_LAYERLEVEL" val="1"/>
</p:tagLst>
</file>

<file path=ppt/tags/tag64.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7**"/>
  <p:tag name="KSO_WM_UNIT_LAYERLEVEL" val="1"/>
</p:tagLst>
</file>

<file path=ppt/tags/tag65.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66.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67.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68.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69.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7.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custom"/>
  <p:tag name="KSO_WM_TEMPLATE_COLOR_TYPE" val="1"/>
  <p:tag name="KSO_WM_TEMPLATE_INDEX" val="20200968"/>
  <p:tag name="KSO_WM_TEMPLATE_MASTER_THUMB_INDEX" val="12"/>
  <p:tag name="KSO_WM_TEMPLATE_MASTER_TYPE" val="1"/>
  <p:tag name="KSO_WM_TEMPLATE_SUBCATEGORY" val="0"/>
  <p:tag name="KSO_WM_TEMPLATE_THUMBS_INDEX" val="1、5、6、7、8、10、13、15"/>
  <p:tag name="KSO_WM_UNIT_SHOW_EDIT_AREA_INDICATION" val="0"/>
</p:tagLst>
</file>

<file path=ppt/tags/tag70.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71.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72.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i*2"/>
  <p:tag name="KSO_WM_UNIT_INDEX" val="2"/>
  <p:tag name="KSO_WM_UNIT_LAYERLEVEL" val="1"/>
  <p:tag name="KSO_WM_UNIT_TYPE" val="i"/>
</p:tagLst>
</file>

<file path=ppt/tags/tag73.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74.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9**"/>
  <p:tag name="KSO_WM_UNIT_LAYERLEVEL" val="1"/>
</p:tagLst>
</file>

<file path=ppt/tags/tag75.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9**"/>
  <p:tag name="KSO_WM_UNIT_LAYERLEVEL" val="1"/>
</p:tagLst>
</file>

<file path=ppt/tags/tag76.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9**"/>
  <p:tag name="KSO_WM_UNIT_LAYERLEVEL" val="1"/>
</p:tagLst>
</file>

<file path=ppt/tags/tag77.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9**"/>
  <p:tag name="KSO_WM_UNIT_LAYERLEVEL" val="1"/>
</p:tagLst>
</file>

<file path=ppt/tags/tag78.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9**"/>
  <p:tag name="KSO_WM_UNIT_LAYERLEVEL" val="1"/>
</p:tagLst>
</file>

<file path=ppt/tags/tag79.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9**"/>
  <p:tag name="KSO_WM_UNIT_LAYERLEVEL" val="1"/>
</p:tagLst>
</file>

<file path=ppt/tags/tag8.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MASK_FLAG" val="1"/>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80.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BK_DARK_LIGHT" val="2"/>
  <p:tag name="KSO_WM_UNIT_COMPATIBLE" val="0"/>
  <p:tag name="KSO_WM_UNIT_DIAGRAM_ISNUMVISUAL" val="0"/>
  <p:tag name="KSO_WM_UNIT_DIAGRAM_ISREFERUNIT" val="0"/>
  <p:tag name="KSO_WM_UNIT_HIGHLIGHT" val="0"/>
  <p:tag name="KSO_WM_UNIT_ID" val="_9*i*1"/>
  <p:tag name="KSO_WM_UNIT_INDEX" val="1"/>
  <p:tag name="KSO_WM_UNIT_LAYERLEVEL" val="1"/>
  <p:tag name="KSO_WM_UNIT_SUBTYPE" val="h"/>
  <p:tag name="KSO_WM_UNIT_TYPE" val="i"/>
</p:tagLst>
</file>

<file path=ppt/tags/tag81.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9*i*2"/>
  <p:tag name="KSO_WM_UNIT_INDEX" val="2"/>
  <p:tag name="KSO_WM_UNIT_LAYERLEVEL" val="1"/>
  <p:tag name="KSO_WM_UNIT_TYPE" val="i"/>
</p:tagLst>
</file>

<file path=ppt/tags/tag82.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9**"/>
  <p:tag name="KSO_WM_UNIT_LAYERLEVEL" val="1"/>
</p:tagLst>
</file>

<file path=ppt/tags/tag83.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0**"/>
  <p:tag name="KSO_WM_UNIT_LAYERLEVEL" val="1"/>
</p:tagLst>
</file>

<file path=ppt/tags/tag84.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0**"/>
  <p:tag name="KSO_WM_UNIT_LAYERLEVEL" val="1"/>
</p:tagLst>
</file>

<file path=ppt/tags/tag85.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0**"/>
  <p:tag name="KSO_WM_UNIT_LAYERLEVEL" val="1"/>
</p:tagLst>
</file>

<file path=ppt/tags/tag86.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0**"/>
  <p:tag name="KSO_WM_UNIT_LAYERLEVEL" val="1"/>
</p:tagLst>
</file>

<file path=ppt/tags/tag87.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0**"/>
  <p:tag name="KSO_WM_UNIT_LAYERLEVEL" val="1"/>
</p:tagLst>
</file>

<file path=ppt/tags/tag88.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BK_DARK_LIGHT" val="2"/>
  <p:tag name="KSO_WM_UNIT_COMPATIBLE" val="0"/>
  <p:tag name="KSO_WM_UNIT_DIAGRAM_ISNUMVISUAL" val="0"/>
  <p:tag name="KSO_WM_UNIT_DIAGRAM_ISREFERUNIT" val="0"/>
  <p:tag name="KSO_WM_UNIT_HIGHLIGHT" val="0"/>
  <p:tag name="KSO_WM_UNIT_ID" val="_10*i*1"/>
  <p:tag name="KSO_WM_UNIT_INDEX" val="1"/>
  <p:tag name="KSO_WM_UNIT_LAYERLEVEL" val="1"/>
  <p:tag name="KSO_WM_UNIT_SUBTYPE" val="h"/>
  <p:tag name="KSO_WM_UNIT_TYPE" val="i"/>
</p:tagLst>
</file>

<file path=ppt/tags/tag89.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0*i*2"/>
  <p:tag name="KSO_WM_UNIT_INDEX" val="2"/>
  <p:tag name="KSO_WM_UNIT_LAYERLEVEL" val="1"/>
  <p:tag name="KSO_WM_UNIT_TYPE" val="i"/>
</p:tagLst>
</file>

<file path=ppt/tags/tag9.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MASK_FLAG" val="1"/>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90.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0**"/>
  <p:tag name="KSO_WM_UNIT_LAYERLEVEL" val="1"/>
</p:tagLst>
</file>

<file path=ppt/tags/tag91.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92.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93.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94.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95.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96.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97.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98.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99.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heme/theme1.xml><?xml version="1.0" encoding="utf-8"?>
<a:theme xmlns:a="http://schemas.openxmlformats.org/drawingml/2006/main" name="1_Office 主题​​">
  <a:themeElements>
    <a:clrScheme name="自定义 1">
      <a:dk1>
        <a:srgbClr val="000000"/>
      </a:dk1>
      <a:lt1>
        <a:srgbClr val="FFFFFF"/>
      </a:lt1>
      <a:dk2>
        <a:srgbClr val="D5D6DD"/>
      </a:dk2>
      <a:lt2>
        <a:srgbClr val="FFFFFF"/>
      </a:lt2>
      <a:accent1>
        <a:srgbClr val="55666A"/>
      </a:accent1>
      <a:accent2>
        <a:srgbClr val="5B696F"/>
      </a:accent2>
      <a:accent3>
        <a:srgbClr val="5C6872"/>
      </a:accent3>
      <a:accent4>
        <a:srgbClr val="616977"/>
      </a:accent4>
      <a:accent5>
        <a:srgbClr val="656C7D"/>
      </a:accent5>
      <a:accent6>
        <a:srgbClr val="676B7F"/>
      </a:accent6>
      <a:hlink>
        <a:srgbClr val="495AC3"/>
      </a:hlink>
      <a:folHlink>
        <a:srgbClr val="725E82"/>
      </a:folHlink>
    </a:clrScheme>
    <a:fontScheme name="自定义 9">
      <a:majorFont>
        <a:latin typeface="Arial"/>
        <a:ea typeface="微软雅黑"/>
        <a:cs typeface="Arial"/>
      </a:majorFont>
      <a:minorFont>
        <a:latin typeface="Arial"/>
        <a:ea typeface="微软雅黑"/>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Arial"/>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Arial"/>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TotalTime>
  <Words>7430</Words>
  <Application>Microsoft Office PowerPoint</Application>
  <PresentationFormat>宽屏</PresentationFormat>
  <Paragraphs>593</Paragraphs>
  <Slides>55</Slides>
  <Notes>3</Notes>
  <HiddenSlides>0</HiddenSlides>
  <MMClips>0</MMClips>
  <ScaleCrop>false</ScaleCrop>
  <HeadingPairs>
    <vt:vector size="6" baseType="variant">
      <vt:variant>
        <vt:lpstr>已用的字体</vt:lpstr>
      </vt:variant>
      <vt:variant>
        <vt:i4>16</vt:i4>
      </vt:variant>
      <vt:variant>
        <vt:lpstr>主题</vt:lpstr>
      </vt:variant>
      <vt:variant>
        <vt:i4>1</vt:i4>
      </vt:variant>
      <vt:variant>
        <vt:lpstr>幻灯片标题</vt:lpstr>
      </vt:variant>
      <vt:variant>
        <vt:i4>55</vt:i4>
      </vt:variant>
    </vt:vector>
  </HeadingPairs>
  <TitlesOfParts>
    <vt:vector size="72" baseType="lpstr">
      <vt:lpstr>+中文正文</vt:lpstr>
      <vt:lpstr>等线</vt:lpstr>
      <vt:lpstr>方正粗黑宋简体</vt:lpstr>
      <vt:lpstr>黑体</vt:lpstr>
      <vt:lpstr>华文细黑</vt:lpstr>
      <vt:lpstr>楷体</vt:lpstr>
      <vt:lpstr>楷体_GB2312</vt:lpstr>
      <vt:lpstr>迷你简启体</vt:lpstr>
      <vt:lpstr>宋体</vt:lpstr>
      <vt:lpstr>微软雅黑</vt:lpstr>
      <vt:lpstr>幼圆</vt:lpstr>
      <vt:lpstr>Arial</vt:lpstr>
      <vt:lpstr>Calibri</vt:lpstr>
      <vt:lpstr>Times New Roman</vt:lpstr>
      <vt:lpstr>Verdana</vt:lpstr>
      <vt:lpstr>Wingdings</vt:lpstr>
      <vt:lpstr>1_Office 主题​​</vt:lpstr>
      <vt:lpstr>2021年八省新高考适应性考试  语文试题分析暨精准备考指导  河北省特级教师  陈英</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（2020年高考山东卷） </vt:lpstr>
      <vt:lpstr>PowerPoint 演示文稿</vt:lpstr>
      <vt:lpstr>PowerPoint 演示文稿</vt:lpstr>
      <vt:lpstr>PowerPoint 演示文稿</vt:lpstr>
      <vt:lpstr>2021年八省适应性考试命题特点</vt:lpstr>
      <vt:lpstr>PowerPoint 演示文稿</vt:lpstr>
      <vt:lpstr>PowerPoint 演示文稿</vt:lpstr>
      <vt:lpstr>PowerPoint 演示文稿</vt:lpstr>
      <vt:lpstr>PowerPoint 演示文稿</vt:lpstr>
      <vt:lpstr>    </vt:lpstr>
      <vt:lpstr>PowerPoint 演示文稿</vt:lpstr>
      <vt:lpstr>PowerPoint 演示文稿</vt:lpstr>
      <vt:lpstr>PowerPoint 演示文稿</vt:lpstr>
      <vt:lpstr>PowerPoint 演示文稿</vt:lpstr>
      <vt:lpstr>PowerPoint 演示文稿</vt:lpstr>
      <vt:lpstr>PowerPoint 演示文稿</vt:lpstr>
      <vt:lpstr>2021年高考将更注重语言实际运用，注重情境</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 回归历史，追溯传统文化</vt:lpstr>
      <vt:lpstr>注重时代感，注重语文在生活中的应用</vt:lpstr>
      <vt:lpstr>PowerPoint 演示文稿</vt:lpstr>
      <vt:lpstr>PowerPoint 演示文稿</vt:lpstr>
      <vt:lpstr>PowerPoint 演示文稿</vt:lpstr>
      <vt:lpstr>PowerPoint 演示文稿</vt:lpstr>
      <vt:lpstr>PowerPoint 演示文稿</vt:lpstr>
      <vt:lpstr>注意作文题目的限制性与开放性</vt:lpstr>
      <vt:lpstr>PowerPoint 演示文稿</vt:lpstr>
      <vt:lpstr>PowerPoint 演示文稿</vt:lpstr>
      <vt:lpstr>PowerPoint 演示文稿</vt:lpstr>
      <vt:lpstr>PowerPoint 演示文稿</vt:lpstr>
      <vt:lpstr>PowerPoint 演示文稿</vt:lpstr>
      <vt:lpstr>PowerPoint 演示文稿</vt:lpstr>
      <vt:lpstr>学科网押中八省联考作文</vt:lpstr>
      <vt:lpstr>PowerPoint 演示文稿</vt:lpstr>
      <vt:lpstr> 如：关于“传统文化”的作文命题角度 【问题】高考作文命题如果涉及传统文化，会从哪些角度考查？</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2021年八省新高考适应性考试  语文试题分析暨精准备考指导  河北省特级教师  陈英</dc:title>
  <cp:lastModifiedBy>Administrator</cp:lastModifiedBy>
  <cp:revision>2</cp:revision>
  <cp:lastPrinted>2021-01-26T14:49:18Z</cp:lastPrinted>
  <dcterms:created xsi:type="dcterms:W3CDTF">2021-01-26T14:49:18Z</dcterms:created>
  <dcterms:modified xsi:type="dcterms:W3CDTF">2021-01-27T03:41:04Z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lbum">
    <vt:lpwstr>rbm.xkw.com</vt:lpwstr>
  </property>
  <property fmtid="{D5CDD505-2E9C-101B-9397-08002B2CF9AE}" pid="3" name="author">
    <vt:lpwstr>rbm.xkw.com</vt:lpwstr>
  </property>
  <property fmtid="{D5CDD505-2E9C-101B-9397-08002B2CF9AE}" pid="4" name="company">
    <vt:lpwstr>学科网</vt:lpwstr>
  </property>
  <property fmtid="{D5CDD505-2E9C-101B-9397-08002B2CF9AE}" pid="5" name="copyright">
    <vt:lpwstr>学科网版权所有</vt:lpwstr>
  </property>
</Properties>
</file>